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90" r:id="rId3"/>
    <p:sldId id="291" r:id="rId4"/>
    <p:sldId id="267" r:id="rId5"/>
    <p:sldId id="268" r:id="rId6"/>
    <p:sldId id="285" r:id="rId7"/>
    <p:sldId id="292" r:id="rId8"/>
  </p:sldIdLst>
  <p:sldSz cx="9144000" cy="6858000" type="screen4x3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84583" autoAdjust="0"/>
  </p:normalViewPr>
  <p:slideViewPr>
    <p:cSldViewPr>
      <p:cViewPr>
        <p:scale>
          <a:sx n="60" d="100"/>
          <a:sy n="60" d="100"/>
        </p:scale>
        <p:origin x="-142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276872"/>
            <a:ext cx="7344816" cy="1440160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19872" y="292102"/>
            <a:ext cx="5544616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1115616" y="1556792"/>
            <a:ext cx="7632848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92102"/>
            <a:ext cx="5544616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56792"/>
            <a:ext cx="7632848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276872"/>
            <a:ext cx="7416824" cy="194421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Отчет </a:t>
            </a:r>
            <a:r>
              <a:rPr lang="ru-RU" b="1" dirty="0" smtClean="0"/>
              <a:t>специализированной секции РАМС «Сестринское дело в психиатрии»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046" y="52300"/>
            <a:ext cx="3520954" cy="797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706" y="980728"/>
            <a:ext cx="2723294" cy="77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046" y="941666"/>
            <a:ext cx="814162" cy="81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260648"/>
            <a:ext cx="5832648" cy="194421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Члены секции приняли участие во всемирной акции «Зажги синим» (день распространения информации об аутизме)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068960"/>
            <a:ext cx="4510997" cy="3422451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0888"/>
            <a:ext cx="4094163" cy="4094163"/>
          </a:xfrm>
        </p:spPr>
      </p:pic>
    </p:spTree>
    <p:extLst>
      <p:ext uri="{BB962C8B-B14F-4D97-AF65-F5344CB8AC3E}">
        <p14:creationId xmlns:p14="http://schemas.microsoft.com/office/powerpoint/2010/main" val="152950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292102"/>
            <a:ext cx="5760640" cy="162473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День распространения информации о болезни Альцгеймера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1" y="2564904"/>
            <a:ext cx="4094163" cy="40941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195" y="1988840"/>
            <a:ext cx="4094162" cy="4094162"/>
          </a:xfrm>
        </p:spPr>
      </p:pic>
    </p:spTree>
    <p:extLst>
      <p:ext uri="{BB962C8B-B14F-4D97-AF65-F5344CB8AC3E}">
        <p14:creationId xmlns:p14="http://schemas.microsoft.com/office/powerpoint/2010/main" val="133541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511430"/>
            <a:ext cx="4032448" cy="434657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468403"/>
            <a:ext cx="3821998" cy="4368516"/>
          </a:xfrm>
        </p:spPr>
      </p:pic>
      <p:sp>
        <p:nvSpPr>
          <p:cNvPr id="2" name="TextBox 1"/>
          <p:cNvSpPr txBox="1"/>
          <p:nvPr/>
        </p:nvSpPr>
        <p:spPr>
          <a:xfrm>
            <a:off x="3463280" y="332656"/>
            <a:ext cx="54726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акции приняли участие: </a:t>
            </a:r>
            <a:r>
              <a:rPr lang="ru-RU" dirty="0" smtClean="0"/>
              <a:t>медицинские сестры – 3149 чел., психологи  </a:t>
            </a:r>
            <a:r>
              <a:rPr lang="ru-RU" dirty="0"/>
              <a:t>- 5 чел., врачи-психиатры – 28 чел., инструкторы по трудовой терапии – 3 чел., социальные работники – 31 чел., педагоги – 28 чел.,  младшие медсестры – 62 чел</a:t>
            </a:r>
            <a:r>
              <a:rPr lang="ru-RU" dirty="0" smtClean="0"/>
              <a:t>. Акцией </a:t>
            </a:r>
            <a:r>
              <a:rPr lang="ru-RU" dirty="0"/>
              <a:t>охвачено 11133 пациента, 1032 населения.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332656"/>
            <a:ext cx="31683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День психического здоровья </a:t>
            </a:r>
          </a:p>
          <a:p>
            <a:r>
              <a:rPr lang="ru-RU" sz="2800" dirty="0" smtClean="0"/>
              <a:t>10 декабря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4635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0"/>
            <a:ext cx="4032448" cy="234888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Выпущено 563 </a:t>
            </a:r>
            <a:r>
              <a:rPr lang="ru-RU" sz="2800" dirty="0"/>
              <a:t>плаката</a:t>
            </a:r>
            <a:br>
              <a:rPr lang="ru-RU" sz="2800" dirty="0"/>
            </a:br>
            <a:r>
              <a:rPr lang="ru-RU" sz="2800" dirty="0"/>
              <a:t>1809 буклетов, листовок</a:t>
            </a:r>
            <a:br>
              <a:rPr lang="ru-RU" sz="2800" dirty="0"/>
            </a:br>
            <a:r>
              <a:rPr lang="ru-RU" sz="2800" dirty="0"/>
              <a:t>12 санитарных </a:t>
            </a:r>
            <a:r>
              <a:rPr lang="ru-RU" sz="2800" dirty="0" smtClean="0"/>
              <a:t>бюллетеней, оформлено 76 уголков </a:t>
            </a:r>
            <a:r>
              <a:rPr lang="ru-RU" sz="2800" dirty="0"/>
              <a:t>здоровья </a:t>
            </a:r>
            <a:r>
              <a:rPr lang="ru-RU" sz="2800" dirty="0" smtClean="0"/>
              <a:t> и стендов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823" y="0"/>
            <a:ext cx="4809343" cy="7042468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268" y="2492896"/>
            <a:ext cx="4322763" cy="32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73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Всего в акции приняли участие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3149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медицинских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сестер из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Ленинградской области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Приморского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края (г. Уссурийск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Смоленской области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Томской области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Вологодской области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Республики Карелия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Владимирской области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Архангельска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Северодвинска</a:t>
            </a:r>
          </a:p>
          <a:p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Удмурдской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республики (г. Глазов, г. Ижевск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г. Омска (наркологический диспансер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г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Брянска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055" y="2420888"/>
            <a:ext cx="4542945" cy="310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182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92102"/>
            <a:ext cx="8280920" cy="169673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Общероссийская конференция «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Пациенториентированный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уход за больными соматического профиля с проявлениями психического заболевания»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0968"/>
            <a:ext cx="4904012" cy="280831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2040" y="2071389"/>
            <a:ext cx="4032448" cy="4093915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Проведены сестринские исследования: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 «Применение мер временного физического стеснения в не психиатрической практике»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 «Особенности оказания помощи пациентам с психическими расстройствами в учреждениях не психиатрического профиля»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11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0f189f0f7cf7f95daf677e5ec4bb5eb4dfbc89d"/>
</p:tagLst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2862</TotalTime>
  <Words>210</Words>
  <Application>Microsoft Office PowerPoint</Application>
  <PresentationFormat>Экран (4:3)</PresentationFormat>
  <Paragraphs>27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Отчет специализированной секции РАМС «Сестринское дело в психиатрии»</vt:lpstr>
      <vt:lpstr>Члены секции приняли участие во всемирной акции «Зажги синим» (день распространения информации об аутизме)</vt:lpstr>
      <vt:lpstr>День распространения информации о болезни Альцгеймера</vt:lpstr>
      <vt:lpstr>Презентация PowerPoint</vt:lpstr>
      <vt:lpstr>Выпущено 563 плаката 1809 буклетов, листовок 12 санитарных бюллетеней, оформлено 76 уголков здоровья  и стендов </vt:lpstr>
      <vt:lpstr>Всего в акции приняли участие </vt:lpstr>
      <vt:lpstr>Общероссийская конференция «Пациенториентированный уход за больными соматического профиля с проявлениями психического заболевания»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Геометрическая элегантность</dc:title>
  <dc:creator>obstinate</dc:creator>
  <dc:description>Шаблон презентации с сайта https://presentation-creation.ru/</dc:description>
  <cp:lastModifiedBy>Acer</cp:lastModifiedBy>
  <cp:revision>829</cp:revision>
  <dcterms:created xsi:type="dcterms:W3CDTF">2018-02-25T09:09:03Z</dcterms:created>
  <dcterms:modified xsi:type="dcterms:W3CDTF">2021-11-09T20:10:47Z</dcterms:modified>
</cp:coreProperties>
</file>