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F797-E767-4BE7-B043-D0891B7BB59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D28F9-46FE-474B-9ABD-127A962312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953"/>
            <a:ext cx="9271334" cy="6968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Mistral" pitchFamily="66" charset="0"/>
              </a:rPr>
              <a:t>КАК РАССКАЗАТЬ РЕБЕНКУ О КОРОНОВИРУСЕ</a:t>
            </a:r>
            <a:endParaRPr lang="ru-RU" sz="6000" dirty="0">
              <a:solidFill>
                <a:srgbClr val="C00000"/>
              </a:solidFill>
              <a:latin typeface="Mistral" pitchFamily="66" charset="0"/>
            </a:endParaRPr>
          </a:p>
        </p:txBody>
      </p:sp>
      <p:pic>
        <p:nvPicPr>
          <p:cNvPr id="14338" name="Picture 2" descr="https://koronavirus-novosti.ru/wp-content/uploads/2020/03/kak-razvivaetsya-koronavirusnaya-infektsiya-v-detskom-vozra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72816"/>
            <a:ext cx="5984776" cy="3555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15362" name="Picture 2" descr="https://www.b17.ru/foto/uploaded/upl_1585727540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5" y="47662"/>
            <a:ext cx="4271939" cy="6810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1026" name="Picture 2" descr="Как рассказать детям о коронавирусе 9 полезных карти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0"/>
            <a:ext cx="4241114" cy="6761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22530" name="Picture 2" descr="https://www.b17.ru/foto/uploaded/upl_1585727404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7" y="0"/>
            <a:ext cx="430183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21506" name="Picture 2" descr="https://www.b17.ru/foto/uploaded/upl_1585727424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0201" y="63316"/>
            <a:ext cx="4262119" cy="6794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20482" name="Picture 2" descr="https://www.b17.ru/foto/uploaded/upl_1585727438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0"/>
            <a:ext cx="430183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19458" name="Picture 2" descr="https://www.b17.ru/foto/uploaded/upl_1585727454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1" y="0"/>
            <a:ext cx="43766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18434" name="Picture 2" descr="https://www.b17.ru/foto/uploaded/upl_1585727477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16632"/>
            <a:ext cx="4183508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17410" name="Picture 2" descr="https://www.b17.ru/foto/uploaded/upl_1585727491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7" y="47662"/>
            <a:ext cx="4271939" cy="6810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9441"/>
          </a:xfrm>
          <a:prstGeom prst="rect">
            <a:avLst/>
          </a:prstGeom>
          <a:noFill/>
        </p:spPr>
      </p:pic>
      <p:pic>
        <p:nvPicPr>
          <p:cNvPr id="16386" name="Picture 2" descr="https://www.b17.ru/foto/uploaded/upl_1585727505_15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3879" y="116632"/>
            <a:ext cx="4208441" cy="6709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КАК РАССКАЗАТЬ РЕБЕНКУ О КОРОНОВИРУСЕ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Владимировна Бычкова (OM-7 - БычковаЮВ)</dc:creator>
  <cp:lastModifiedBy>Юлия Владимировна Бычкова (OM-7 - БычковаЮВ)</cp:lastModifiedBy>
  <cp:revision>4</cp:revision>
  <dcterms:created xsi:type="dcterms:W3CDTF">2020-05-29T06:35:57Z</dcterms:created>
  <dcterms:modified xsi:type="dcterms:W3CDTF">2020-05-29T07:13:46Z</dcterms:modified>
</cp:coreProperties>
</file>