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мои документы\Мои документы\РАМС\ДОКЛАДЫ\ДОКЛАДЫ 2020\оформление шаблона овк\Элементы оформления_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5" y="-1"/>
            <a:ext cx="9086996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5902424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914650"/>
            <a:ext cx="5904656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9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736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02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025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872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751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906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4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26197F7-7221-44C3-A79E-C4757193B64B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864DB72-3E5D-41AF-9083-2B737121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8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K:\мои документы\Мои документы\РАМС\ДОКЛАДЫ\ДОКЛАДЫ 2020\оформление шаблона овк\Элементы оформления_02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5" y="-1"/>
            <a:ext cx="9086996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3074" name="Picture 2" descr="K:\мои документы\Мои документы\РАМС\ДОКЛАДЫ\ДОКЛАДЫ 2020\оформление шаблона овк\Элементы оформления_03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28"/>
            <a:ext cx="9144000" cy="512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15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31590"/>
            <a:ext cx="5902424" cy="1728191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Отчет специализированной секции РАМС</a:t>
            </a:r>
            <a:br>
              <a:rPr lang="ru-RU" sz="2800" dirty="0" smtClean="0"/>
            </a:br>
            <a:r>
              <a:rPr lang="ru-RU" sz="2800" dirty="0" smtClean="0"/>
              <a:t>«Сестринское дело во фтизиатрии» за 2021 год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7854"/>
            <a:ext cx="5904656" cy="721246"/>
          </a:xfrm>
        </p:spPr>
        <p:txBody>
          <a:bodyPr/>
          <a:lstStyle/>
          <a:p>
            <a:r>
              <a:rPr lang="ru-RU" dirty="0" smtClean="0"/>
              <a:t>Федоткина Т.Ю.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34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секции в 2021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/>
              <a:t>Волкова Полина </a:t>
            </a:r>
            <a:r>
              <a:rPr lang="ru-RU" sz="2400" b="1" dirty="0" smtClean="0"/>
              <a:t>Петровна (р. Марий Эл)</a:t>
            </a:r>
          </a:p>
          <a:p>
            <a:r>
              <a:rPr lang="ru-RU" sz="2400" b="1" dirty="0"/>
              <a:t>Гапонова Лариса </a:t>
            </a:r>
            <a:r>
              <a:rPr lang="ru-RU" sz="2400" b="1" dirty="0" smtClean="0"/>
              <a:t>Владимировна (г. Брянск)</a:t>
            </a:r>
          </a:p>
          <a:p>
            <a:r>
              <a:rPr lang="ru-RU" sz="2400" b="1" dirty="0"/>
              <a:t>Лялина Наталья </a:t>
            </a:r>
            <a:r>
              <a:rPr lang="ru-RU" sz="2400" b="1" dirty="0" smtClean="0"/>
              <a:t>Леонидовна (г. Киров)</a:t>
            </a:r>
          </a:p>
          <a:p>
            <a:r>
              <a:rPr lang="ru-RU" sz="2400" b="1" dirty="0" err="1"/>
              <a:t>Саламахина</a:t>
            </a:r>
            <a:r>
              <a:rPr lang="ru-RU" sz="2400" b="1" dirty="0"/>
              <a:t> Людмила </a:t>
            </a:r>
            <a:r>
              <a:rPr lang="ru-RU" sz="2400" b="1" dirty="0" smtClean="0"/>
              <a:t>Александровна (г. Астрахань)</a:t>
            </a:r>
          </a:p>
          <a:p>
            <a:r>
              <a:rPr lang="ru-RU" sz="2400" b="1" dirty="0" err="1"/>
              <a:t>Себешева</a:t>
            </a:r>
            <a:r>
              <a:rPr lang="ru-RU" sz="2400" b="1" dirty="0"/>
              <a:t> Ольга </a:t>
            </a:r>
            <a:r>
              <a:rPr lang="ru-RU" sz="2400" b="1" dirty="0" smtClean="0"/>
              <a:t>Юрьевна (г. Тюмень)</a:t>
            </a:r>
            <a:endParaRPr lang="ru-RU" sz="2400" dirty="0"/>
          </a:p>
          <a:p>
            <a:r>
              <a:rPr lang="ru-RU" sz="2400" b="1" dirty="0"/>
              <a:t>Тимофеева  Марина  </a:t>
            </a:r>
            <a:r>
              <a:rPr lang="ru-RU" sz="2400" b="1" dirty="0" smtClean="0"/>
              <a:t>Евгеньевна (г. Санкт-Петербург)</a:t>
            </a:r>
          </a:p>
          <a:p>
            <a:r>
              <a:rPr lang="ru-RU" sz="2600" b="1" dirty="0"/>
              <a:t>Ходакова Татьяна </a:t>
            </a:r>
            <a:r>
              <a:rPr lang="ru-RU" sz="2600" b="1" dirty="0" smtClean="0"/>
              <a:t>Юрьевна (Ростовская обл.)</a:t>
            </a:r>
          </a:p>
          <a:p>
            <a:r>
              <a:rPr lang="ru-RU" sz="2600" b="1" dirty="0"/>
              <a:t>Шагаева Любовь </a:t>
            </a:r>
            <a:r>
              <a:rPr lang="ru-RU" sz="2600" b="1" dirty="0" smtClean="0"/>
              <a:t>Ивановна (</a:t>
            </a:r>
            <a:r>
              <a:rPr lang="ru-RU" sz="2600" b="1" dirty="0" err="1" smtClean="0"/>
              <a:t>г.Кемерово</a:t>
            </a:r>
            <a:r>
              <a:rPr lang="ru-RU" sz="2600" b="1" dirty="0" smtClean="0"/>
              <a:t>)</a:t>
            </a:r>
          </a:p>
          <a:p>
            <a:r>
              <a:rPr lang="ru-RU" sz="2600" b="1" dirty="0"/>
              <a:t>Якушкина Анна </a:t>
            </a:r>
            <a:r>
              <a:rPr lang="ru-RU" sz="2600" b="1" dirty="0" smtClean="0"/>
              <a:t>Александровна (г. Иваново) </a:t>
            </a:r>
            <a:endParaRPr lang="ru-RU" sz="2600" dirty="0"/>
          </a:p>
          <a:p>
            <a:endParaRPr lang="ru-RU" sz="2600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11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Конференции РАМС фтизиатрического профиля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5566"/>
            <a:ext cx="7355160" cy="3679057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/>
              <a:t>НПК </a:t>
            </a:r>
            <a:r>
              <a:rPr lang="ru-RU" sz="2800" u="sng" dirty="0"/>
              <a:t>«Современная медицина: новые подходы к профилактике и лечению ТБ-инфекции» </a:t>
            </a:r>
            <a:r>
              <a:rPr lang="ru-RU" sz="2800" dirty="0"/>
              <a:t>30.03.21 (АМС г. Астрахань</a:t>
            </a:r>
            <a:r>
              <a:rPr lang="ru-RU" sz="2800" dirty="0" smtClean="0"/>
              <a:t>)</a:t>
            </a:r>
            <a:endParaRPr lang="ru-RU" sz="2800" dirty="0" smtClean="0"/>
          </a:p>
          <a:p>
            <a:r>
              <a:rPr lang="ru-RU" sz="2800" dirty="0" smtClean="0"/>
              <a:t>Всероссийская </a:t>
            </a:r>
            <a:r>
              <a:rPr lang="ru-RU" sz="2800" dirty="0" smtClean="0"/>
              <a:t>НПК с международным </a:t>
            </a:r>
            <a:r>
              <a:rPr lang="ru-RU" sz="2800" dirty="0" smtClean="0"/>
              <a:t>участием</a:t>
            </a:r>
            <a:r>
              <a:rPr lang="ru-RU" sz="2800" u="sng" dirty="0" smtClean="0"/>
              <a:t> «Медицинская </a:t>
            </a:r>
            <a:r>
              <a:rPr lang="ru-RU" sz="2800" u="sng" dirty="0" smtClean="0"/>
              <a:t>сестра во фтизиатрии: вызовы времени» </a:t>
            </a:r>
            <a:r>
              <a:rPr lang="ru-RU" sz="2800" dirty="0" smtClean="0"/>
              <a:t>26.11.21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15024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067128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Участие в мероприятиях РАМС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7355160" cy="3394472"/>
          </a:xfrm>
        </p:spPr>
        <p:txBody>
          <a:bodyPr/>
          <a:lstStyle/>
          <a:p>
            <a:r>
              <a:rPr lang="ru-RU" dirty="0" smtClean="0"/>
              <a:t>Конгресс РАМС </a:t>
            </a:r>
            <a:r>
              <a:rPr lang="ru-RU" u="sng" dirty="0" smtClean="0"/>
              <a:t>«Будущее </a:t>
            </a:r>
            <a:r>
              <a:rPr lang="ru-RU" u="sng" dirty="0" smtClean="0"/>
              <a:t>здравоохранения: Роль </a:t>
            </a:r>
            <a:r>
              <a:rPr lang="ru-RU" u="sng" dirty="0" smtClean="0"/>
              <a:t>медсестры» </a:t>
            </a:r>
            <a:r>
              <a:rPr lang="ru-RU" dirty="0" smtClean="0"/>
              <a:t>27.09.21 – доклад в секции «Лидерство» : «Эволюция в оказании помощи пациентам с туберкулезом. Роль медсестры»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50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Акция «Белая ромашка»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478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Участие </a:t>
            </a:r>
            <a:r>
              <a:rPr lang="ru-RU" dirty="0"/>
              <a:t>в </a:t>
            </a:r>
            <a:r>
              <a:rPr lang="ru-RU" dirty="0" err="1"/>
              <a:t>челлендже</a:t>
            </a:r>
            <a:r>
              <a:rPr lang="ru-RU" dirty="0"/>
              <a:t> «Часы тикают. Время активных действий» - распространение информации в социальных сетях </a:t>
            </a:r>
            <a:r>
              <a:rPr lang="ru-RU" dirty="0" err="1"/>
              <a:t>ВКонтакте</a:t>
            </a:r>
            <a:r>
              <a:rPr lang="ru-RU" dirty="0"/>
              <a:t>, </a:t>
            </a:r>
            <a:r>
              <a:rPr lang="ru-RU" dirty="0" err="1"/>
              <a:t>Инстаграмм</a:t>
            </a:r>
            <a:r>
              <a:rPr lang="ru-RU" dirty="0"/>
              <a:t> с </a:t>
            </a:r>
            <a:r>
              <a:rPr lang="ru-RU" dirty="0" err="1"/>
              <a:t>хэштегом</a:t>
            </a:r>
            <a:r>
              <a:rPr lang="ru-RU" dirty="0"/>
              <a:t> #</a:t>
            </a:r>
            <a:r>
              <a:rPr lang="ru-RU" dirty="0" err="1"/>
              <a:t>TheClockIsTicking</a:t>
            </a:r>
            <a:r>
              <a:rPr lang="ru-RU" dirty="0"/>
              <a:t> #</a:t>
            </a:r>
            <a:r>
              <a:rPr lang="ru-RU" dirty="0" err="1" smtClean="0"/>
              <a:t>WorldTBDay</a:t>
            </a:r>
            <a:endParaRPr lang="ru-RU" dirty="0" smtClean="0"/>
          </a:p>
          <a:p>
            <a:r>
              <a:rPr lang="ru-RU" dirty="0"/>
              <a:t>Участниками акций стали более 8300 специалистов сестринского дела и 180 волонтеров, удалось охватить почти 36 тысяч </a:t>
            </a:r>
            <a:r>
              <a:rPr lang="ru-RU" dirty="0" smtClean="0"/>
              <a:t>населения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21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Здоровья и благополучия всем!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849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Шаблон РАМС презентация</Template>
  <TotalTime>83</TotalTime>
  <Words>222</Words>
  <Application>Microsoft Office PowerPoint</Application>
  <PresentationFormat>Экран (16:9)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Тема Office</vt:lpstr>
      <vt:lpstr>1_Специальное оформление</vt:lpstr>
      <vt:lpstr>Отчет специализированной секции РАМС «Сестринское дело во фтизиатрии» за 2021 год</vt:lpstr>
      <vt:lpstr>Состав секции в 2021</vt:lpstr>
      <vt:lpstr>Конференции РАМС фтизиатрического профиля</vt:lpstr>
      <vt:lpstr>Участие в мероприятиях РАМС</vt:lpstr>
      <vt:lpstr>Акция «Белая ромашка»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секции РАМС «Сестринское дело во фтизиатрии» за 2021 год</dc:title>
  <dc:creator>Федоткина Татьяна Юрьевна</dc:creator>
  <cp:lastModifiedBy>Федоткина Татьяна Юрьевна</cp:lastModifiedBy>
  <cp:revision>12</cp:revision>
  <dcterms:created xsi:type="dcterms:W3CDTF">2021-11-30T07:03:16Z</dcterms:created>
  <dcterms:modified xsi:type="dcterms:W3CDTF">2021-12-03T07:41:30Z</dcterms:modified>
</cp:coreProperties>
</file>