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9" r:id="rId3"/>
  </p:sldMasterIdLst>
  <p:sldIdLst>
    <p:sldId id="256" r:id="rId4"/>
    <p:sldId id="257" r:id="rId5"/>
    <p:sldId id="258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6E771-D927-46ED-8B27-E405B8D1394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B03A4ED-543D-40DE-974E-61D247C10A8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Во многих региональных ассоциациях, в общеобразовательных учреждениях Изготавливали буклеты</a:t>
          </a:r>
          <a:endParaRPr lang="ru-RU" sz="1800" dirty="0">
            <a:solidFill>
              <a:schemeClr val="tx1"/>
            </a:solidFill>
          </a:endParaRPr>
        </a:p>
      </dgm:t>
    </dgm:pt>
    <dgm:pt modelId="{3C76C2D0-1463-4F89-9B47-8C5401083A53}" type="parTrans" cxnId="{736F8907-7EA3-45B1-859A-1947DBA18484}">
      <dgm:prSet/>
      <dgm:spPr/>
      <dgm:t>
        <a:bodyPr/>
        <a:lstStyle/>
        <a:p>
          <a:endParaRPr lang="ru-RU"/>
        </a:p>
      </dgm:t>
    </dgm:pt>
    <dgm:pt modelId="{15596C6F-4173-4C46-83FD-8FE73E035351}" type="sibTrans" cxnId="{736F8907-7EA3-45B1-859A-1947DBA18484}">
      <dgm:prSet/>
      <dgm:spPr/>
      <dgm:t>
        <a:bodyPr/>
        <a:lstStyle/>
        <a:p>
          <a:endParaRPr lang="ru-RU"/>
        </a:p>
      </dgm:t>
    </dgm:pt>
    <dgm:pt modelId="{BB2542BC-BE01-4D4E-AE33-CB0353C7E9EB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проводили занятия с детьми, рассказывая им, что такое туберкулез</a:t>
          </a:r>
          <a:endParaRPr lang="ru-RU" sz="1800" dirty="0">
            <a:solidFill>
              <a:schemeClr val="tx1"/>
            </a:solidFill>
          </a:endParaRPr>
        </a:p>
      </dgm:t>
    </dgm:pt>
    <dgm:pt modelId="{9B0CE8B4-3AA9-41CA-9C02-17717AB32F58}" type="parTrans" cxnId="{F7F4D274-8C45-43E8-AC41-65DDE61F8306}">
      <dgm:prSet/>
      <dgm:spPr/>
      <dgm:t>
        <a:bodyPr/>
        <a:lstStyle/>
        <a:p>
          <a:endParaRPr lang="ru-RU"/>
        </a:p>
      </dgm:t>
    </dgm:pt>
    <dgm:pt modelId="{8911C6E1-3148-4448-9293-122DE445C750}" type="sibTrans" cxnId="{F7F4D274-8C45-43E8-AC41-65DDE61F8306}">
      <dgm:prSet/>
      <dgm:spPr/>
      <dgm:t>
        <a:bodyPr/>
        <a:lstStyle/>
        <a:p>
          <a:endParaRPr lang="ru-RU"/>
        </a:p>
      </dgm:t>
    </dgm:pt>
    <dgm:pt modelId="{09277D25-592F-4C27-8488-16D78D3B3114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 необходимости проведения ежегодно реакции Манту  и прохождения флюорографического обследования</a:t>
          </a:r>
          <a:endParaRPr lang="ru-RU" sz="1800" dirty="0" smtClean="0">
            <a:solidFill>
              <a:schemeClr val="tx1"/>
            </a:solidFill>
          </a:endParaRPr>
        </a:p>
      </dgm:t>
    </dgm:pt>
    <dgm:pt modelId="{33960807-900C-4561-9166-EB6C33F9B74E}" type="parTrans" cxnId="{5224B1A2-ACDD-4CB0-B9E7-6299114A582B}">
      <dgm:prSet/>
      <dgm:spPr/>
      <dgm:t>
        <a:bodyPr/>
        <a:lstStyle/>
        <a:p>
          <a:endParaRPr lang="ru-RU"/>
        </a:p>
      </dgm:t>
    </dgm:pt>
    <dgm:pt modelId="{FD7EFE9A-4154-4977-89DC-66BC511553BC}" type="sibTrans" cxnId="{5224B1A2-ACDD-4CB0-B9E7-6299114A582B}">
      <dgm:prSet/>
      <dgm:spPr/>
      <dgm:t>
        <a:bodyPr/>
        <a:lstStyle/>
        <a:p>
          <a:endParaRPr lang="ru-RU"/>
        </a:p>
      </dgm:t>
    </dgm:pt>
    <dgm:pt modelId="{8C5FBA08-BC48-4185-8D82-22064A8BA1CD}" type="pres">
      <dgm:prSet presAssocID="{DCD6E771-D927-46ED-8B27-E405B8D1394C}" presName="linear" presStyleCnt="0">
        <dgm:presLayoutVars>
          <dgm:dir/>
          <dgm:animLvl val="lvl"/>
          <dgm:resizeHandles val="exact"/>
        </dgm:presLayoutVars>
      </dgm:prSet>
      <dgm:spPr/>
    </dgm:pt>
    <dgm:pt modelId="{23441D50-60F7-48DA-A6B1-E4921621ED2B}" type="pres">
      <dgm:prSet presAssocID="{0B03A4ED-543D-40DE-974E-61D247C10A8A}" presName="parentLin" presStyleCnt="0"/>
      <dgm:spPr/>
    </dgm:pt>
    <dgm:pt modelId="{C775B36E-71AC-48CF-A9C9-88CC7A7376E1}" type="pres">
      <dgm:prSet presAssocID="{0B03A4ED-543D-40DE-974E-61D247C10A8A}" presName="parentLeftMargin" presStyleLbl="node1" presStyleIdx="0" presStyleCnt="3"/>
      <dgm:spPr/>
    </dgm:pt>
    <dgm:pt modelId="{79FE655E-E33B-4940-9029-AB8DD119C929}" type="pres">
      <dgm:prSet presAssocID="{0B03A4ED-543D-40DE-974E-61D247C10A8A}" presName="parentText" presStyleLbl="node1" presStyleIdx="0" presStyleCnt="3" custScaleY="3833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BFFD9-9BD4-4DB5-BD5E-6DC0292DEFB3}" type="pres">
      <dgm:prSet presAssocID="{0B03A4ED-543D-40DE-974E-61D247C10A8A}" presName="negativeSpace" presStyleCnt="0"/>
      <dgm:spPr/>
    </dgm:pt>
    <dgm:pt modelId="{C60FE1A7-FED1-410A-AF3F-06FB4AF94EFD}" type="pres">
      <dgm:prSet presAssocID="{0B03A4ED-543D-40DE-974E-61D247C10A8A}" presName="childText" presStyleLbl="conFgAcc1" presStyleIdx="0" presStyleCnt="3">
        <dgm:presLayoutVars>
          <dgm:bulletEnabled val="1"/>
        </dgm:presLayoutVars>
      </dgm:prSet>
      <dgm:spPr/>
    </dgm:pt>
    <dgm:pt modelId="{3780F83F-D622-4B95-A6AF-37706AC8AC14}" type="pres">
      <dgm:prSet presAssocID="{15596C6F-4173-4C46-83FD-8FE73E035351}" presName="spaceBetweenRectangles" presStyleCnt="0"/>
      <dgm:spPr/>
    </dgm:pt>
    <dgm:pt modelId="{D0590230-C86C-41BE-B867-D0F4511507E3}" type="pres">
      <dgm:prSet presAssocID="{BB2542BC-BE01-4D4E-AE33-CB0353C7E9EB}" presName="parentLin" presStyleCnt="0"/>
      <dgm:spPr/>
    </dgm:pt>
    <dgm:pt modelId="{7F0AE191-A910-4147-8BD1-60AC946168FA}" type="pres">
      <dgm:prSet presAssocID="{BB2542BC-BE01-4D4E-AE33-CB0353C7E9EB}" presName="parentLeftMargin" presStyleLbl="node1" presStyleIdx="0" presStyleCnt="3"/>
      <dgm:spPr/>
    </dgm:pt>
    <dgm:pt modelId="{5CF55BE3-D920-4180-95C3-7BC788793A0C}" type="pres">
      <dgm:prSet presAssocID="{BB2542BC-BE01-4D4E-AE33-CB0353C7E9EB}" presName="parentText" presStyleLbl="node1" presStyleIdx="1" presStyleCnt="3" custScaleY="4092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1D49F-44DE-41C3-92DD-8900CBCF81DC}" type="pres">
      <dgm:prSet presAssocID="{BB2542BC-BE01-4D4E-AE33-CB0353C7E9EB}" presName="negativeSpace" presStyleCnt="0"/>
      <dgm:spPr/>
    </dgm:pt>
    <dgm:pt modelId="{459BCED8-4060-4147-8A91-CFE6FDB95926}" type="pres">
      <dgm:prSet presAssocID="{BB2542BC-BE01-4D4E-AE33-CB0353C7E9EB}" presName="childText" presStyleLbl="conFgAcc1" presStyleIdx="1" presStyleCnt="3">
        <dgm:presLayoutVars>
          <dgm:bulletEnabled val="1"/>
        </dgm:presLayoutVars>
      </dgm:prSet>
      <dgm:spPr/>
    </dgm:pt>
    <dgm:pt modelId="{1BB07055-A003-470F-AB40-E58E955EC805}" type="pres">
      <dgm:prSet presAssocID="{8911C6E1-3148-4448-9293-122DE445C750}" presName="spaceBetweenRectangles" presStyleCnt="0"/>
      <dgm:spPr/>
    </dgm:pt>
    <dgm:pt modelId="{A7BD84E0-9E5A-4F34-BA2B-C1B24947CFA0}" type="pres">
      <dgm:prSet presAssocID="{09277D25-592F-4C27-8488-16D78D3B3114}" presName="parentLin" presStyleCnt="0"/>
      <dgm:spPr/>
    </dgm:pt>
    <dgm:pt modelId="{095FF2CE-EDE3-4D78-A0BD-06189830A892}" type="pres">
      <dgm:prSet presAssocID="{09277D25-592F-4C27-8488-16D78D3B3114}" presName="parentLeftMargin" presStyleLbl="node1" presStyleIdx="1" presStyleCnt="3"/>
      <dgm:spPr/>
    </dgm:pt>
    <dgm:pt modelId="{37A4C5CD-4193-46A0-9648-B0702400C382}" type="pres">
      <dgm:prSet presAssocID="{09277D25-592F-4C27-8488-16D78D3B3114}" presName="parentText" presStyleLbl="node1" presStyleIdx="2" presStyleCnt="3" custScaleY="380543">
        <dgm:presLayoutVars>
          <dgm:chMax val="0"/>
          <dgm:bulletEnabled val="1"/>
        </dgm:presLayoutVars>
      </dgm:prSet>
      <dgm:spPr/>
    </dgm:pt>
    <dgm:pt modelId="{983FBE4A-7FCA-42CE-A319-C8E570A4CC28}" type="pres">
      <dgm:prSet presAssocID="{09277D25-592F-4C27-8488-16D78D3B3114}" presName="negativeSpace" presStyleCnt="0"/>
      <dgm:spPr/>
    </dgm:pt>
    <dgm:pt modelId="{C5FA5CE5-9B6D-4A97-9467-6B6DCD976158}" type="pres">
      <dgm:prSet presAssocID="{09277D25-592F-4C27-8488-16D78D3B311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6E307C9-DB33-46E8-846B-EDB130A24BD2}" type="presOf" srcId="{09277D25-592F-4C27-8488-16D78D3B3114}" destId="{37A4C5CD-4193-46A0-9648-B0702400C382}" srcOrd="1" destOrd="0" presId="urn:microsoft.com/office/officeart/2005/8/layout/list1"/>
    <dgm:cxn modelId="{C50549CF-BB06-43F4-A881-AD4E38F2D219}" type="presOf" srcId="{09277D25-592F-4C27-8488-16D78D3B3114}" destId="{095FF2CE-EDE3-4D78-A0BD-06189830A892}" srcOrd="0" destOrd="0" presId="urn:microsoft.com/office/officeart/2005/8/layout/list1"/>
    <dgm:cxn modelId="{736F8907-7EA3-45B1-859A-1947DBA18484}" srcId="{DCD6E771-D927-46ED-8B27-E405B8D1394C}" destId="{0B03A4ED-543D-40DE-974E-61D247C10A8A}" srcOrd="0" destOrd="0" parTransId="{3C76C2D0-1463-4F89-9B47-8C5401083A53}" sibTransId="{15596C6F-4173-4C46-83FD-8FE73E035351}"/>
    <dgm:cxn modelId="{F7F4D274-8C45-43E8-AC41-65DDE61F8306}" srcId="{DCD6E771-D927-46ED-8B27-E405B8D1394C}" destId="{BB2542BC-BE01-4D4E-AE33-CB0353C7E9EB}" srcOrd="1" destOrd="0" parTransId="{9B0CE8B4-3AA9-41CA-9C02-17717AB32F58}" sibTransId="{8911C6E1-3148-4448-9293-122DE445C750}"/>
    <dgm:cxn modelId="{320F2E47-76C7-4CB4-8141-086850B73D9E}" type="presOf" srcId="{0B03A4ED-543D-40DE-974E-61D247C10A8A}" destId="{C775B36E-71AC-48CF-A9C9-88CC7A7376E1}" srcOrd="0" destOrd="0" presId="urn:microsoft.com/office/officeart/2005/8/layout/list1"/>
    <dgm:cxn modelId="{A6A30839-0A6B-4205-9121-C292D28EE8F3}" type="presOf" srcId="{0B03A4ED-543D-40DE-974E-61D247C10A8A}" destId="{79FE655E-E33B-4940-9029-AB8DD119C929}" srcOrd="1" destOrd="0" presId="urn:microsoft.com/office/officeart/2005/8/layout/list1"/>
    <dgm:cxn modelId="{3BDADB0C-3212-4918-B48E-7355BC1C1E9A}" type="presOf" srcId="{BB2542BC-BE01-4D4E-AE33-CB0353C7E9EB}" destId="{5CF55BE3-D920-4180-95C3-7BC788793A0C}" srcOrd="1" destOrd="0" presId="urn:microsoft.com/office/officeart/2005/8/layout/list1"/>
    <dgm:cxn modelId="{73AD132A-FFA3-44F9-A388-D83ABD08E3AB}" type="presOf" srcId="{DCD6E771-D927-46ED-8B27-E405B8D1394C}" destId="{8C5FBA08-BC48-4185-8D82-22064A8BA1CD}" srcOrd="0" destOrd="0" presId="urn:microsoft.com/office/officeart/2005/8/layout/list1"/>
    <dgm:cxn modelId="{FEA9C97B-C82C-489B-965A-265AFB3DD732}" type="presOf" srcId="{BB2542BC-BE01-4D4E-AE33-CB0353C7E9EB}" destId="{7F0AE191-A910-4147-8BD1-60AC946168FA}" srcOrd="0" destOrd="0" presId="urn:microsoft.com/office/officeart/2005/8/layout/list1"/>
    <dgm:cxn modelId="{5224B1A2-ACDD-4CB0-B9E7-6299114A582B}" srcId="{DCD6E771-D927-46ED-8B27-E405B8D1394C}" destId="{09277D25-592F-4C27-8488-16D78D3B3114}" srcOrd="2" destOrd="0" parTransId="{33960807-900C-4561-9166-EB6C33F9B74E}" sibTransId="{FD7EFE9A-4154-4977-89DC-66BC511553BC}"/>
    <dgm:cxn modelId="{7679BD29-419A-4695-92C6-82714DAF246F}" type="presParOf" srcId="{8C5FBA08-BC48-4185-8D82-22064A8BA1CD}" destId="{23441D50-60F7-48DA-A6B1-E4921621ED2B}" srcOrd="0" destOrd="0" presId="urn:microsoft.com/office/officeart/2005/8/layout/list1"/>
    <dgm:cxn modelId="{D817D424-EFA0-4D76-AA00-E4B922E805A3}" type="presParOf" srcId="{23441D50-60F7-48DA-A6B1-E4921621ED2B}" destId="{C775B36E-71AC-48CF-A9C9-88CC7A7376E1}" srcOrd="0" destOrd="0" presId="urn:microsoft.com/office/officeart/2005/8/layout/list1"/>
    <dgm:cxn modelId="{7662FB61-9698-40C9-A0BD-6C75BC6474D1}" type="presParOf" srcId="{23441D50-60F7-48DA-A6B1-E4921621ED2B}" destId="{79FE655E-E33B-4940-9029-AB8DD119C929}" srcOrd="1" destOrd="0" presId="urn:microsoft.com/office/officeart/2005/8/layout/list1"/>
    <dgm:cxn modelId="{2487C98D-97C7-4049-8807-BAFBA082F2AA}" type="presParOf" srcId="{8C5FBA08-BC48-4185-8D82-22064A8BA1CD}" destId="{332BFFD9-9BD4-4DB5-BD5E-6DC0292DEFB3}" srcOrd="1" destOrd="0" presId="urn:microsoft.com/office/officeart/2005/8/layout/list1"/>
    <dgm:cxn modelId="{D1185E2A-4B1F-4BF5-A6F9-7ABDFDCD7C3B}" type="presParOf" srcId="{8C5FBA08-BC48-4185-8D82-22064A8BA1CD}" destId="{C60FE1A7-FED1-410A-AF3F-06FB4AF94EFD}" srcOrd="2" destOrd="0" presId="urn:microsoft.com/office/officeart/2005/8/layout/list1"/>
    <dgm:cxn modelId="{7E200E56-6B12-4E38-8D2E-0BD922826ADA}" type="presParOf" srcId="{8C5FBA08-BC48-4185-8D82-22064A8BA1CD}" destId="{3780F83F-D622-4B95-A6AF-37706AC8AC14}" srcOrd="3" destOrd="0" presId="urn:microsoft.com/office/officeart/2005/8/layout/list1"/>
    <dgm:cxn modelId="{780839BA-525E-4D2F-8411-306B5A25C870}" type="presParOf" srcId="{8C5FBA08-BC48-4185-8D82-22064A8BA1CD}" destId="{D0590230-C86C-41BE-B867-D0F4511507E3}" srcOrd="4" destOrd="0" presId="urn:microsoft.com/office/officeart/2005/8/layout/list1"/>
    <dgm:cxn modelId="{1A6F163C-69D2-487B-8D52-FA483A829D50}" type="presParOf" srcId="{D0590230-C86C-41BE-B867-D0F4511507E3}" destId="{7F0AE191-A910-4147-8BD1-60AC946168FA}" srcOrd="0" destOrd="0" presId="urn:microsoft.com/office/officeart/2005/8/layout/list1"/>
    <dgm:cxn modelId="{1301D273-24F6-477B-A7C0-410F9C4D72D7}" type="presParOf" srcId="{D0590230-C86C-41BE-B867-D0F4511507E3}" destId="{5CF55BE3-D920-4180-95C3-7BC788793A0C}" srcOrd="1" destOrd="0" presId="urn:microsoft.com/office/officeart/2005/8/layout/list1"/>
    <dgm:cxn modelId="{0507E99B-F82C-4CAA-8806-DA0807FEFE85}" type="presParOf" srcId="{8C5FBA08-BC48-4185-8D82-22064A8BA1CD}" destId="{9111D49F-44DE-41C3-92DD-8900CBCF81DC}" srcOrd="5" destOrd="0" presId="urn:microsoft.com/office/officeart/2005/8/layout/list1"/>
    <dgm:cxn modelId="{8797DEB1-ECDB-4011-8915-4C05D38BFEA9}" type="presParOf" srcId="{8C5FBA08-BC48-4185-8D82-22064A8BA1CD}" destId="{459BCED8-4060-4147-8A91-CFE6FDB95926}" srcOrd="6" destOrd="0" presId="urn:microsoft.com/office/officeart/2005/8/layout/list1"/>
    <dgm:cxn modelId="{78B0EAEA-E502-466F-967E-6FCF54E85542}" type="presParOf" srcId="{8C5FBA08-BC48-4185-8D82-22064A8BA1CD}" destId="{1BB07055-A003-470F-AB40-E58E955EC805}" srcOrd="7" destOrd="0" presId="urn:microsoft.com/office/officeart/2005/8/layout/list1"/>
    <dgm:cxn modelId="{4843A44B-FC2D-472B-94CF-D7B75CDD62C0}" type="presParOf" srcId="{8C5FBA08-BC48-4185-8D82-22064A8BA1CD}" destId="{A7BD84E0-9E5A-4F34-BA2B-C1B24947CFA0}" srcOrd="8" destOrd="0" presId="urn:microsoft.com/office/officeart/2005/8/layout/list1"/>
    <dgm:cxn modelId="{90A10EC0-79AF-453A-9BCB-2E4B0C8B081B}" type="presParOf" srcId="{A7BD84E0-9E5A-4F34-BA2B-C1B24947CFA0}" destId="{095FF2CE-EDE3-4D78-A0BD-06189830A892}" srcOrd="0" destOrd="0" presId="urn:microsoft.com/office/officeart/2005/8/layout/list1"/>
    <dgm:cxn modelId="{17B2135B-277F-4ADC-9E18-8134F45A9161}" type="presParOf" srcId="{A7BD84E0-9E5A-4F34-BA2B-C1B24947CFA0}" destId="{37A4C5CD-4193-46A0-9648-B0702400C382}" srcOrd="1" destOrd="0" presId="urn:microsoft.com/office/officeart/2005/8/layout/list1"/>
    <dgm:cxn modelId="{B368F076-6225-4199-A44E-974509748F6F}" type="presParOf" srcId="{8C5FBA08-BC48-4185-8D82-22064A8BA1CD}" destId="{983FBE4A-7FCA-42CE-A319-C8E570A4CC28}" srcOrd="9" destOrd="0" presId="urn:microsoft.com/office/officeart/2005/8/layout/list1"/>
    <dgm:cxn modelId="{C22811C6-C3AF-420A-8A8C-7A17F409A281}" type="presParOf" srcId="{8C5FBA08-BC48-4185-8D82-22064A8BA1CD}" destId="{C5FA5CE5-9B6D-4A97-9467-6B6DCD976158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E5E8D-B844-4F2C-A96D-2864F1AF909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CD5E46DE-89BC-4F39-88C6-3899B3D606C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«Чистые руки»</a:t>
          </a:r>
          <a:endParaRPr lang="ru-RU" sz="1800" dirty="0">
            <a:solidFill>
              <a:schemeClr val="tx1"/>
            </a:solidFill>
          </a:endParaRPr>
        </a:p>
      </dgm:t>
    </dgm:pt>
    <dgm:pt modelId="{3CA71AAC-4F2E-4A40-AF49-F57DC185C86D}" type="parTrans" cxnId="{25484EF0-5579-4B77-BCF4-51360D63B38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9E9090C-0119-4788-BB22-69931F8AF79F}" type="sibTrans" cxnId="{25484EF0-5579-4B77-BCF4-51360D63B38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40677BE-6FC9-4B72-BDE7-DBC11B1B1D9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Правилам пользованием  защитных масок</a:t>
          </a:r>
          <a:endParaRPr lang="ru-RU" sz="1800" dirty="0">
            <a:solidFill>
              <a:schemeClr val="tx1"/>
            </a:solidFill>
          </a:endParaRPr>
        </a:p>
      </dgm:t>
    </dgm:pt>
    <dgm:pt modelId="{9ECC5159-589F-4F32-9EF7-5B7E60C47E34}" type="parTrans" cxnId="{96495A2B-D5B4-451F-940C-CAF1F28FEC2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3357613-8A66-4628-8CA8-97B2E17A5B3C}" type="sibTrans" cxnId="{96495A2B-D5B4-451F-940C-CAF1F28FEC2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7B756D3-EE8C-4A08-9194-F11D776C17A4}" type="pres">
      <dgm:prSet presAssocID="{29EE5E8D-B844-4F2C-A96D-2864F1AF9098}" presName="linearFlow" presStyleCnt="0">
        <dgm:presLayoutVars>
          <dgm:dir/>
          <dgm:resizeHandles val="exact"/>
        </dgm:presLayoutVars>
      </dgm:prSet>
      <dgm:spPr/>
    </dgm:pt>
    <dgm:pt modelId="{7EA21A47-723E-40E4-92DE-D05CD752988B}" type="pres">
      <dgm:prSet presAssocID="{CD5E46DE-89BC-4F39-88C6-3899B3D606C8}" presName="composite" presStyleCnt="0"/>
      <dgm:spPr/>
    </dgm:pt>
    <dgm:pt modelId="{47543F71-AE7F-4D22-BCBB-D37CAFE7F650}" type="pres">
      <dgm:prSet presAssocID="{CD5E46DE-89BC-4F39-88C6-3899B3D606C8}" presName="imgShp" presStyleLbl="fgImgPlace1" presStyleIdx="0" presStyleCnt="2"/>
      <dgm:spPr/>
    </dgm:pt>
    <dgm:pt modelId="{3E81ECD9-0140-48B5-BCB0-DC9AAB9BCC3E}" type="pres">
      <dgm:prSet presAssocID="{CD5E46DE-89BC-4F39-88C6-3899B3D606C8}" presName="txShp" presStyleLbl="node1" presStyleIdx="0" presStyleCnt="2" custLinFactNeighborX="29" custLinFactNeighborY="-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DB00C-D517-4791-AC12-0230D3D134B5}" type="pres">
      <dgm:prSet presAssocID="{19E9090C-0119-4788-BB22-69931F8AF79F}" presName="spacing" presStyleCnt="0"/>
      <dgm:spPr/>
    </dgm:pt>
    <dgm:pt modelId="{BA903C92-103A-4F06-9FF9-14AB8C6C1E3E}" type="pres">
      <dgm:prSet presAssocID="{340677BE-6FC9-4B72-BDE7-DBC11B1B1D9E}" presName="composite" presStyleCnt="0"/>
      <dgm:spPr/>
    </dgm:pt>
    <dgm:pt modelId="{D3CFE551-C469-4997-B530-842C76C9F58B}" type="pres">
      <dgm:prSet presAssocID="{340677BE-6FC9-4B72-BDE7-DBC11B1B1D9E}" presName="imgShp" presStyleLbl="fgImgPlace1" presStyleIdx="1" presStyleCnt="2"/>
      <dgm:spPr/>
    </dgm:pt>
    <dgm:pt modelId="{B66F8C0A-3E70-4B68-AEC9-D53B57665122}" type="pres">
      <dgm:prSet presAssocID="{340677BE-6FC9-4B72-BDE7-DBC11B1B1D9E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A5915-2AA7-4F95-BDDA-74661DC858F6}" type="presOf" srcId="{CD5E46DE-89BC-4F39-88C6-3899B3D606C8}" destId="{3E81ECD9-0140-48B5-BCB0-DC9AAB9BCC3E}" srcOrd="0" destOrd="0" presId="urn:microsoft.com/office/officeart/2005/8/layout/vList3"/>
    <dgm:cxn modelId="{25484EF0-5579-4B77-BCF4-51360D63B381}" srcId="{29EE5E8D-B844-4F2C-A96D-2864F1AF9098}" destId="{CD5E46DE-89BC-4F39-88C6-3899B3D606C8}" srcOrd="0" destOrd="0" parTransId="{3CA71AAC-4F2E-4A40-AF49-F57DC185C86D}" sibTransId="{19E9090C-0119-4788-BB22-69931F8AF79F}"/>
    <dgm:cxn modelId="{10F66B33-51F5-4256-B213-FB102E8BFF3D}" type="presOf" srcId="{29EE5E8D-B844-4F2C-A96D-2864F1AF9098}" destId="{67B756D3-EE8C-4A08-9194-F11D776C17A4}" srcOrd="0" destOrd="0" presId="urn:microsoft.com/office/officeart/2005/8/layout/vList3"/>
    <dgm:cxn modelId="{96495A2B-D5B4-451F-940C-CAF1F28FEC2F}" srcId="{29EE5E8D-B844-4F2C-A96D-2864F1AF9098}" destId="{340677BE-6FC9-4B72-BDE7-DBC11B1B1D9E}" srcOrd="1" destOrd="0" parTransId="{9ECC5159-589F-4F32-9EF7-5B7E60C47E34}" sibTransId="{03357613-8A66-4628-8CA8-97B2E17A5B3C}"/>
    <dgm:cxn modelId="{576F890A-B3C1-4494-A4AE-08EA5B2FD403}" type="presOf" srcId="{340677BE-6FC9-4B72-BDE7-DBC11B1B1D9E}" destId="{B66F8C0A-3E70-4B68-AEC9-D53B57665122}" srcOrd="0" destOrd="0" presId="urn:microsoft.com/office/officeart/2005/8/layout/vList3"/>
    <dgm:cxn modelId="{6E92AA80-6086-43F3-B96B-5ADCEEA691A4}" type="presParOf" srcId="{67B756D3-EE8C-4A08-9194-F11D776C17A4}" destId="{7EA21A47-723E-40E4-92DE-D05CD752988B}" srcOrd="0" destOrd="0" presId="urn:microsoft.com/office/officeart/2005/8/layout/vList3"/>
    <dgm:cxn modelId="{24B5F21F-2BDA-40DD-AAC3-0F8F0494ED74}" type="presParOf" srcId="{7EA21A47-723E-40E4-92DE-D05CD752988B}" destId="{47543F71-AE7F-4D22-BCBB-D37CAFE7F650}" srcOrd="0" destOrd="0" presId="urn:microsoft.com/office/officeart/2005/8/layout/vList3"/>
    <dgm:cxn modelId="{C5100EA2-7712-4902-96DB-A7BC4548F176}" type="presParOf" srcId="{7EA21A47-723E-40E4-92DE-D05CD752988B}" destId="{3E81ECD9-0140-48B5-BCB0-DC9AAB9BCC3E}" srcOrd="1" destOrd="0" presId="urn:microsoft.com/office/officeart/2005/8/layout/vList3"/>
    <dgm:cxn modelId="{20D555A1-60A7-45C9-B397-5A38E35A7E21}" type="presParOf" srcId="{67B756D3-EE8C-4A08-9194-F11D776C17A4}" destId="{CB4DB00C-D517-4791-AC12-0230D3D134B5}" srcOrd="1" destOrd="0" presId="urn:microsoft.com/office/officeart/2005/8/layout/vList3"/>
    <dgm:cxn modelId="{3E43A8C2-086C-4809-BB08-4EACD5E2551F}" type="presParOf" srcId="{67B756D3-EE8C-4A08-9194-F11D776C17A4}" destId="{BA903C92-103A-4F06-9FF9-14AB8C6C1E3E}" srcOrd="2" destOrd="0" presId="urn:microsoft.com/office/officeart/2005/8/layout/vList3"/>
    <dgm:cxn modelId="{E2889F4F-9456-4FAD-AF7C-C7B299BFD01A}" type="presParOf" srcId="{BA903C92-103A-4F06-9FF9-14AB8C6C1E3E}" destId="{D3CFE551-C469-4997-B530-842C76C9F58B}" srcOrd="0" destOrd="0" presId="urn:microsoft.com/office/officeart/2005/8/layout/vList3"/>
    <dgm:cxn modelId="{1CD7DD99-E290-4B5A-A392-F323BFDB08AF}" type="presParOf" srcId="{BA903C92-103A-4F06-9FF9-14AB8C6C1E3E}" destId="{B66F8C0A-3E70-4B68-AEC9-D53B57665122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E5E8D-B844-4F2C-A96D-2864F1AF909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CD5E46DE-89BC-4F39-88C6-3899B3D606C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Об иммунизации детей</a:t>
          </a:r>
          <a:endParaRPr lang="ru-RU" sz="1800" dirty="0">
            <a:solidFill>
              <a:schemeClr val="tx1"/>
            </a:solidFill>
          </a:endParaRPr>
        </a:p>
      </dgm:t>
    </dgm:pt>
    <dgm:pt modelId="{3CA71AAC-4F2E-4A40-AF49-F57DC185C86D}" type="parTrans" cxnId="{25484EF0-5579-4B77-BCF4-51360D63B38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9E9090C-0119-4788-BB22-69931F8AF79F}" type="sibTrans" cxnId="{25484EF0-5579-4B77-BCF4-51360D63B38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40677BE-6FC9-4B72-BDE7-DBC11B1B1D9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 правильном питании детей</a:t>
          </a:r>
          <a:endParaRPr lang="ru-RU" sz="1800" dirty="0">
            <a:solidFill>
              <a:schemeClr val="tx1"/>
            </a:solidFill>
          </a:endParaRPr>
        </a:p>
      </dgm:t>
    </dgm:pt>
    <dgm:pt modelId="{9ECC5159-589F-4F32-9EF7-5B7E60C47E34}" type="parTrans" cxnId="{96495A2B-D5B4-451F-940C-CAF1F28FEC2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3357613-8A66-4628-8CA8-97B2E17A5B3C}" type="sibTrans" cxnId="{96495A2B-D5B4-451F-940C-CAF1F28FEC2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B027A0D-7D61-4BFF-B7E7-60FB13AC3929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</a:rPr>
            <a:t>О занятиях спортом</a:t>
          </a:r>
          <a:endParaRPr lang="ru-RU" sz="1800" dirty="0" smtClean="0">
            <a:solidFill>
              <a:schemeClr val="tx1"/>
            </a:solidFill>
          </a:endParaRPr>
        </a:p>
      </dgm:t>
    </dgm:pt>
    <dgm:pt modelId="{EA3DAB09-4061-4CFC-BA6D-8F22D90CA1F0}" type="parTrans" cxnId="{487D171A-EEBE-4186-A8A7-A27F11B7025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FB5DB9E-A539-4801-826E-62FF21588565}" type="sibTrans" cxnId="{487D171A-EEBE-4186-A8A7-A27F11B7025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7B756D3-EE8C-4A08-9194-F11D776C17A4}" type="pres">
      <dgm:prSet presAssocID="{29EE5E8D-B844-4F2C-A96D-2864F1AF9098}" presName="linearFlow" presStyleCnt="0">
        <dgm:presLayoutVars>
          <dgm:dir/>
          <dgm:resizeHandles val="exact"/>
        </dgm:presLayoutVars>
      </dgm:prSet>
      <dgm:spPr/>
    </dgm:pt>
    <dgm:pt modelId="{7EA21A47-723E-40E4-92DE-D05CD752988B}" type="pres">
      <dgm:prSet presAssocID="{CD5E46DE-89BC-4F39-88C6-3899B3D606C8}" presName="composite" presStyleCnt="0"/>
      <dgm:spPr/>
    </dgm:pt>
    <dgm:pt modelId="{47543F71-AE7F-4D22-BCBB-D37CAFE7F650}" type="pres">
      <dgm:prSet presAssocID="{CD5E46DE-89BC-4F39-88C6-3899B3D606C8}" presName="imgShp" presStyleLbl="fgImgPlace1" presStyleIdx="0" presStyleCnt="3"/>
      <dgm:spPr/>
    </dgm:pt>
    <dgm:pt modelId="{3E81ECD9-0140-48B5-BCB0-DC9AAB9BCC3E}" type="pres">
      <dgm:prSet presAssocID="{CD5E46DE-89BC-4F39-88C6-3899B3D606C8}" presName="txShp" presStyleLbl="node1" presStyleIdx="0" presStyleCnt="3" custLinFactNeighborX="29" custLinFactNeighborY="-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DB00C-D517-4791-AC12-0230D3D134B5}" type="pres">
      <dgm:prSet presAssocID="{19E9090C-0119-4788-BB22-69931F8AF79F}" presName="spacing" presStyleCnt="0"/>
      <dgm:spPr/>
    </dgm:pt>
    <dgm:pt modelId="{BA903C92-103A-4F06-9FF9-14AB8C6C1E3E}" type="pres">
      <dgm:prSet presAssocID="{340677BE-6FC9-4B72-BDE7-DBC11B1B1D9E}" presName="composite" presStyleCnt="0"/>
      <dgm:spPr/>
    </dgm:pt>
    <dgm:pt modelId="{D3CFE551-C469-4997-B530-842C76C9F58B}" type="pres">
      <dgm:prSet presAssocID="{340677BE-6FC9-4B72-BDE7-DBC11B1B1D9E}" presName="imgShp" presStyleLbl="fgImgPlace1" presStyleIdx="1" presStyleCnt="3"/>
      <dgm:spPr/>
    </dgm:pt>
    <dgm:pt modelId="{B66F8C0A-3E70-4B68-AEC9-D53B57665122}" type="pres">
      <dgm:prSet presAssocID="{340677BE-6FC9-4B72-BDE7-DBC11B1B1D9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2122E-FFA6-428F-A915-EB1271DA8E04}" type="pres">
      <dgm:prSet presAssocID="{03357613-8A66-4628-8CA8-97B2E17A5B3C}" presName="spacing" presStyleCnt="0"/>
      <dgm:spPr/>
    </dgm:pt>
    <dgm:pt modelId="{A14DA267-74E0-4172-8C3C-0C938F916114}" type="pres">
      <dgm:prSet presAssocID="{AB027A0D-7D61-4BFF-B7E7-60FB13AC3929}" presName="composite" presStyleCnt="0"/>
      <dgm:spPr/>
    </dgm:pt>
    <dgm:pt modelId="{7BC20085-3DDA-4676-BE3D-A5BFF533127E}" type="pres">
      <dgm:prSet presAssocID="{AB027A0D-7D61-4BFF-B7E7-60FB13AC3929}" presName="imgShp" presStyleLbl="fgImgPlace1" presStyleIdx="2" presStyleCnt="3"/>
      <dgm:spPr/>
    </dgm:pt>
    <dgm:pt modelId="{5791C930-0585-4459-8EE3-C911DE1B8A83}" type="pres">
      <dgm:prSet presAssocID="{AB027A0D-7D61-4BFF-B7E7-60FB13AC3929}" presName="txShp" presStyleLbl="node1" presStyleIdx="2" presStyleCnt="3">
        <dgm:presLayoutVars>
          <dgm:bulletEnabled val="1"/>
        </dgm:presLayoutVars>
      </dgm:prSet>
      <dgm:spPr/>
    </dgm:pt>
  </dgm:ptLst>
  <dgm:cxnLst>
    <dgm:cxn modelId="{25484EF0-5579-4B77-BCF4-51360D63B381}" srcId="{29EE5E8D-B844-4F2C-A96D-2864F1AF9098}" destId="{CD5E46DE-89BC-4F39-88C6-3899B3D606C8}" srcOrd="0" destOrd="0" parTransId="{3CA71AAC-4F2E-4A40-AF49-F57DC185C86D}" sibTransId="{19E9090C-0119-4788-BB22-69931F8AF79F}"/>
    <dgm:cxn modelId="{96495A2B-D5B4-451F-940C-CAF1F28FEC2F}" srcId="{29EE5E8D-B844-4F2C-A96D-2864F1AF9098}" destId="{340677BE-6FC9-4B72-BDE7-DBC11B1B1D9E}" srcOrd="1" destOrd="0" parTransId="{9ECC5159-589F-4F32-9EF7-5B7E60C47E34}" sibTransId="{03357613-8A66-4628-8CA8-97B2E17A5B3C}"/>
    <dgm:cxn modelId="{62BE3FB2-FCA8-42D3-8272-D6B0E1D06C20}" type="presOf" srcId="{AB027A0D-7D61-4BFF-B7E7-60FB13AC3929}" destId="{5791C930-0585-4459-8EE3-C911DE1B8A83}" srcOrd="0" destOrd="0" presId="urn:microsoft.com/office/officeart/2005/8/layout/vList3"/>
    <dgm:cxn modelId="{487D171A-EEBE-4186-A8A7-A27F11B7025A}" srcId="{29EE5E8D-B844-4F2C-A96D-2864F1AF9098}" destId="{AB027A0D-7D61-4BFF-B7E7-60FB13AC3929}" srcOrd="2" destOrd="0" parTransId="{EA3DAB09-4061-4CFC-BA6D-8F22D90CA1F0}" sibTransId="{1FB5DB9E-A539-4801-826E-62FF21588565}"/>
    <dgm:cxn modelId="{6621D600-50C7-448B-95D7-0D89A0A0F617}" type="presOf" srcId="{340677BE-6FC9-4B72-BDE7-DBC11B1B1D9E}" destId="{B66F8C0A-3E70-4B68-AEC9-D53B57665122}" srcOrd="0" destOrd="0" presId="urn:microsoft.com/office/officeart/2005/8/layout/vList3"/>
    <dgm:cxn modelId="{090B3952-21AB-4F72-AE67-EEA7F4C464A4}" type="presOf" srcId="{CD5E46DE-89BC-4F39-88C6-3899B3D606C8}" destId="{3E81ECD9-0140-48B5-BCB0-DC9AAB9BCC3E}" srcOrd="0" destOrd="0" presId="urn:microsoft.com/office/officeart/2005/8/layout/vList3"/>
    <dgm:cxn modelId="{6A72EB1B-7165-43B4-9430-0A484E69145B}" type="presOf" srcId="{29EE5E8D-B844-4F2C-A96D-2864F1AF9098}" destId="{67B756D3-EE8C-4A08-9194-F11D776C17A4}" srcOrd="0" destOrd="0" presId="urn:microsoft.com/office/officeart/2005/8/layout/vList3"/>
    <dgm:cxn modelId="{93A0430E-6AEB-4AFE-9F67-8478E3512E2F}" type="presParOf" srcId="{67B756D3-EE8C-4A08-9194-F11D776C17A4}" destId="{7EA21A47-723E-40E4-92DE-D05CD752988B}" srcOrd="0" destOrd="0" presId="urn:microsoft.com/office/officeart/2005/8/layout/vList3"/>
    <dgm:cxn modelId="{498DD766-6E25-4303-9B40-D529D28158C2}" type="presParOf" srcId="{7EA21A47-723E-40E4-92DE-D05CD752988B}" destId="{47543F71-AE7F-4D22-BCBB-D37CAFE7F650}" srcOrd="0" destOrd="0" presId="urn:microsoft.com/office/officeart/2005/8/layout/vList3"/>
    <dgm:cxn modelId="{A0530373-C4D2-42CF-9E97-7BD7F55014B8}" type="presParOf" srcId="{7EA21A47-723E-40E4-92DE-D05CD752988B}" destId="{3E81ECD9-0140-48B5-BCB0-DC9AAB9BCC3E}" srcOrd="1" destOrd="0" presId="urn:microsoft.com/office/officeart/2005/8/layout/vList3"/>
    <dgm:cxn modelId="{11B5BDA8-472E-4E68-B5FC-C5F767742342}" type="presParOf" srcId="{67B756D3-EE8C-4A08-9194-F11D776C17A4}" destId="{CB4DB00C-D517-4791-AC12-0230D3D134B5}" srcOrd="1" destOrd="0" presId="urn:microsoft.com/office/officeart/2005/8/layout/vList3"/>
    <dgm:cxn modelId="{C886B39D-FED6-4C19-8526-338160F19337}" type="presParOf" srcId="{67B756D3-EE8C-4A08-9194-F11D776C17A4}" destId="{BA903C92-103A-4F06-9FF9-14AB8C6C1E3E}" srcOrd="2" destOrd="0" presId="urn:microsoft.com/office/officeart/2005/8/layout/vList3"/>
    <dgm:cxn modelId="{D4EC1F01-5EBE-4791-A505-6C21206E4528}" type="presParOf" srcId="{BA903C92-103A-4F06-9FF9-14AB8C6C1E3E}" destId="{D3CFE551-C469-4997-B530-842C76C9F58B}" srcOrd="0" destOrd="0" presId="urn:microsoft.com/office/officeart/2005/8/layout/vList3"/>
    <dgm:cxn modelId="{A3125E9C-23A7-4946-B994-586331FAD9D9}" type="presParOf" srcId="{BA903C92-103A-4F06-9FF9-14AB8C6C1E3E}" destId="{B66F8C0A-3E70-4B68-AEC9-D53B57665122}" srcOrd="1" destOrd="0" presId="urn:microsoft.com/office/officeart/2005/8/layout/vList3"/>
    <dgm:cxn modelId="{17A4D9D5-CC0F-4A3E-B5AE-B991A6086A9D}" type="presParOf" srcId="{67B756D3-EE8C-4A08-9194-F11D776C17A4}" destId="{CB22122E-FFA6-428F-A915-EB1271DA8E04}" srcOrd="3" destOrd="0" presId="urn:microsoft.com/office/officeart/2005/8/layout/vList3"/>
    <dgm:cxn modelId="{99F72742-A0E3-4CF3-95EA-F6DE071AB67A}" type="presParOf" srcId="{67B756D3-EE8C-4A08-9194-F11D776C17A4}" destId="{A14DA267-74E0-4172-8C3C-0C938F916114}" srcOrd="4" destOrd="0" presId="urn:microsoft.com/office/officeart/2005/8/layout/vList3"/>
    <dgm:cxn modelId="{426EB855-F9C7-4EC4-945C-E3D99632D443}" type="presParOf" srcId="{A14DA267-74E0-4172-8C3C-0C938F916114}" destId="{7BC20085-3DDA-4676-BE3D-A5BFF533127E}" srcOrd="0" destOrd="0" presId="urn:microsoft.com/office/officeart/2005/8/layout/vList3"/>
    <dgm:cxn modelId="{346DD471-5EA3-4232-A7E3-230B14CB7608}" type="presParOf" srcId="{A14DA267-74E0-4172-8C3C-0C938F916114}" destId="{5791C930-0585-4459-8EE3-C911DE1B8A83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298C2E-1FEE-493B-B458-0986B85B6B3F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40D5D42-D0F6-4C52-AC66-1CFF258213EF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провели  конкурсы рисунков</a:t>
          </a:r>
          <a:endParaRPr lang="ru-RU" sz="1500" dirty="0">
            <a:solidFill>
              <a:schemeClr val="tx1"/>
            </a:solidFill>
          </a:endParaRPr>
        </a:p>
      </dgm:t>
    </dgm:pt>
    <dgm:pt modelId="{F62CA0A2-6D6E-47FD-9AEE-13636C26C8F6}" type="parTrans" cxnId="{F11279ED-277A-4C11-BAE7-0A9365A8BBA6}">
      <dgm:prSet/>
      <dgm:spPr/>
      <dgm:t>
        <a:bodyPr/>
        <a:lstStyle/>
        <a:p>
          <a:endParaRPr lang="ru-RU" sz="1500">
            <a:solidFill>
              <a:schemeClr val="tx1"/>
            </a:solidFill>
          </a:endParaRPr>
        </a:p>
      </dgm:t>
    </dgm:pt>
    <dgm:pt modelId="{5F81A8D0-2BCC-4838-9623-35087C754A21}" type="sibTrans" cxnId="{F11279ED-277A-4C11-BAE7-0A9365A8BBA6}">
      <dgm:prSet/>
      <dgm:spPr/>
      <dgm:t>
        <a:bodyPr/>
        <a:lstStyle/>
        <a:p>
          <a:endParaRPr lang="ru-RU" sz="1500">
            <a:solidFill>
              <a:schemeClr val="tx1"/>
            </a:solidFill>
          </a:endParaRPr>
        </a:p>
      </dgm:t>
    </dgm:pt>
    <dgm:pt modelId="{886AFF5B-A649-4737-BA43-90BACCD32918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выставки детских рисунков</a:t>
          </a:r>
          <a:endParaRPr lang="ru-RU" sz="1500" dirty="0">
            <a:solidFill>
              <a:schemeClr val="tx1"/>
            </a:solidFill>
          </a:endParaRPr>
        </a:p>
      </dgm:t>
    </dgm:pt>
    <dgm:pt modelId="{0A2644D7-C714-42B3-942D-7DA64B636E33}" type="parTrans" cxnId="{74EB11D4-4505-40D6-87A5-163232001259}">
      <dgm:prSet/>
      <dgm:spPr/>
      <dgm:t>
        <a:bodyPr/>
        <a:lstStyle/>
        <a:p>
          <a:endParaRPr lang="ru-RU" sz="1500">
            <a:solidFill>
              <a:schemeClr val="tx1"/>
            </a:solidFill>
          </a:endParaRPr>
        </a:p>
      </dgm:t>
    </dgm:pt>
    <dgm:pt modelId="{2AFD8955-4EB5-4F43-A0AE-262818E1A5B4}" type="sibTrans" cxnId="{74EB11D4-4505-40D6-87A5-163232001259}">
      <dgm:prSet/>
      <dgm:spPr/>
      <dgm:t>
        <a:bodyPr/>
        <a:lstStyle/>
        <a:p>
          <a:endParaRPr lang="ru-RU" sz="1500">
            <a:solidFill>
              <a:schemeClr val="tx1"/>
            </a:solidFill>
          </a:endParaRPr>
        </a:p>
      </dgm:t>
    </dgm:pt>
    <dgm:pt modelId="{DE736163-971C-4F0F-AED4-1AF37188B238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организовали  экскурсии детей  по городу</a:t>
          </a:r>
          <a:endParaRPr lang="ru-RU" sz="1500" dirty="0">
            <a:solidFill>
              <a:schemeClr val="tx1"/>
            </a:solidFill>
          </a:endParaRPr>
        </a:p>
      </dgm:t>
    </dgm:pt>
    <dgm:pt modelId="{58661835-AB8B-4147-953D-C55297D25CAD}" type="parTrans" cxnId="{042AED8E-8419-4E21-9877-C6C29015D012}">
      <dgm:prSet/>
      <dgm:spPr/>
      <dgm:t>
        <a:bodyPr/>
        <a:lstStyle/>
        <a:p>
          <a:endParaRPr lang="ru-RU" sz="1500">
            <a:solidFill>
              <a:schemeClr val="tx1"/>
            </a:solidFill>
          </a:endParaRPr>
        </a:p>
      </dgm:t>
    </dgm:pt>
    <dgm:pt modelId="{50BCA0E0-1DCD-4278-AE96-879AACBAC41B}" type="sibTrans" cxnId="{042AED8E-8419-4E21-9877-C6C29015D012}">
      <dgm:prSet/>
      <dgm:spPr/>
      <dgm:t>
        <a:bodyPr/>
        <a:lstStyle/>
        <a:p>
          <a:endParaRPr lang="ru-RU" sz="1500">
            <a:solidFill>
              <a:schemeClr val="tx1"/>
            </a:solidFill>
          </a:endParaRPr>
        </a:p>
      </dgm:t>
    </dgm:pt>
    <dgm:pt modelId="{7015A1A0-8A21-4EFD-AE6F-8F908242121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dirty="0" smtClean="0">
              <a:solidFill>
                <a:schemeClr val="tx1"/>
              </a:solidFill>
            </a:rPr>
            <a:t>различные мастер-классы для детей находящихся в лечебных учреждениях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>
            <a:solidFill>
              <a:schemeClr val="tx1"/>
            </a:solidFill>
          </a:endParaRPr>
        </a:p>
      </dgm:t>
    </dgm:pt>
    <dgm:pt modelId="{E8D0EA4C-B642-4C47-9A7D-3A92719AB677}" type="parTrans" cxnId="{5932C381-8857-4D03-8CCA-46C77BA22B24}">
      <dgm:prSet/>
      <dgm:spPr/>
      <dgm:t>
        <a:bodyPr/>
        <a:lstStyle/>
        <a:p>
          <a:endParaRPr lang="ru-RU" sz="1500">
            <a:solidFill>
              <a:schemeClr val="tx1"/>
            </a:solidFill>
          </a:endParaRPr>
        </a:p>
      </dgm:t>
    </dgm:pt>
    <dgm:pt modelId="{0AF867F6-9166-4017-AFD5-03F5C4B4F345}" type="sibTrans" cxnId="{5932C381-8857-4D03-8CCA-46C77BA22B24}">
      <dgm:prSet/>
      <dgm:spPr/>
      <dgm:t>
        <a:bodyPr/>
        <a:lstStyle/>
        <a:p>
          <a:endParaRPr lang="ru-RU" sz="1500">
            <a:solidFill>
              <a:schemeClr val="tx1"/>
            </a:solidFill>
          </a:endParaRPr>
        </a:p>
      </dgm:t>
    </dgm:pt>
    <dgm:pt modelId="{11CC5BCB-79CF-40F9-A6BE-E4A6A6209877}">
      <dgm:prSet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концертно-игровые костюмированные программы, </a:t>
          </a:r>
          <a:endParaRPr lang="ru-RU" sz="1500" dirty="0" smtClean="0">
            <a:solidFill>
              <a:schemeClr val="tx1"/>
            </a:solidFill>
          </a:endParaRPr>
        </a:p>
      </dgm:t>
    </dgm:pt>
    <dgm:pt modelId="{F5DA27B2-F869-4CAB-AA2C-5BED0ED78D35}" type="parTrans" cxnId="{1A7A2B39-B914-4397-AB6C-A44F06D0673D}">
      <dgm:prSet/>
      <dgm:spPr/>
      <dgm:t>
        <a:bodyPr/>
        <a:lstStyle/>
        <a:p>
          <a:endParaRPr lang="ru-RU" sz="1500">
            <a:solidFill>
              <a:schemeClr val="tx1"/>
            </a:solidFill>
          </a:endParaRPr>
        </a:p>
      </dgm:t>
    </dgm:pt>
    <dgm:pt modelId="{E06CF0DD-230A-4283-B2CC-7F6B1D0C8C90}" type="sibTrans" cxnId="{1A7A2B39-B914-4397-AB6C-A44F06D0673D}">
      <dgm:prSet/>
      <dgm:spPr/>
      <dgm:t>
        <a:bodyPr/>
        <a:lstStyle/>
        <a:p>
          <a:endParaRPr lang="ru-RU" sz="1500">
            <a:solidFill>
              <a:schemeClr val="tx1"/>
            </a:solidFill>
          </a:endParaRPr>
        </a:p>
      </dgm:t>
    </dgm:pt>
    <dgm:pt modelId="{044D9E42-291E-4E98-9910-FDC5FEBE7FBB}">
      <dgm:prSet custT="1"/>
      <dgm:spPr/>
      <dgm:t>
        <a:bodyPr/>
        <a:lstStyle/>
        <a:p>
          <a:r>
            <a:rPr lang="ru-RU" sz="1500" smtClean="0">
              <a:solidFill>
                <a:schemeClr val="tx1"/>
              </a:solidFill>
            </a:rPr>
            <a:t>конкурсы детских рисунков «Мир – глазами детей»</a:t>
          </a:r>
          <a:endParaRPr lang="ru-RU" sz="1500" dirty="0" smtClean="0">
            <a:solidFill>
              <a:schemeClr val="tx1"/>
            </a:solidFill>
          </a:endParaRPr>
        </a:p>
      </dgm:t>
    </dgm:pt>
    <dgm:pt modelId="{BA55C2F7-1555-432F-8B30-47763EE5CB98}" type="parTrans" cxnId="{2B67A90D-FFFD-46AE-A0D8-7241A5CAFEBB}">
      <dgm:prSet/>
      <dgm:spPr/>
      <dgm:t>
        <a:bodyPr/>
        <a:lstStyle/>
        <a:p>
          <a:endParaRPr lang="ru-RU" sz="1500">
            <a:solidFill>
              <a:schemeClr val="tx1"/>
            </a:solidFill>
          </a:endParaRPr>
        </a:p>
      </dgm:t>
    </dgm:pt>
    <dgm:pt modelId="{B48B1143-6E6C-4BFA-872E-56AAA7BD92E9}" type="sibTrans" cxnId="{2B67A90D-FFFD-46AE-A0D8-7241A5CAFEBB}">
      <dgm:prSet/>
      <dgm:spPr/>
      <dgm:t>
        <a:bodyPr/>
        <a:lstStyle/>
        <a:p>
          <a:endParaRPr lang="ru-RU" sz="1500">
            <a:solidFill>
              <a:schemeClr val="tx1"/>
            </a:solidFill>
          </a:endParaRPr>
        </a:p>
      </dgm:t>
    </dgm:pt>
    <dgm:pt modelId="{E237A0E9-86C0-43F6-969A-596FD4A5F10E}">
      <dgm:prSet custT="1"/>
      <dgm:spPr/>
      <dgm:t>
        <a:bodyPr/>
        <a:lstStyle/>
        <a:p>
          <a:r>
            <a:rPr lang="ru-RU" sz="1500" smtClean="0">
              <a:solidFill>
                <a:schemeClr val="tx1"/>
              </a:solidFill>
            </a:rPr>
            <a:t>помогали детям-сиротам и детям, оставшимся без попечения родителей</a:t>
          </a:r>
          <a:endParaRPr lang="ru-RU" sz="1500">
            <a:solidFill>
              <a:schemeClr val="tx1"/>
            </a:solidFill>
          </a:endParaRPr>
        </a:p>
      </dgm:t>
    </dgm:pt>
    <dgm:pt modelId="{74614F34-92AA-459A-B605-60F1B1ACE4FA}" type="parTrans" cxnId="{1761280F-ED48-431B-88AA-C4745B081606}">
      <dgm:prSet/>
      <dgm:spPr/>
      <dgm:t>
        <a:bodyPr/>
        <a:lstStyle/>
        <a:p>
          <a:endParaRPr lang="ru-RU" sz="1500">
            <a:solidFill>
              <a:schemeClr val="tx1"/>
            </a:solidFill>
          </a:endParaRPr>
        </a:p>
      </dgm:t>
    </dgm:pt>
    <dgm:pt modelId="{9C10BE94-E3DD-4B8E-8B2B-AD5EBB84B7A0}" type="sibTrans" cxnId="{1761280F-ED48-431B-88AA-C4745B081606}">
      <dgm:prSet/>
      <dgm:spPr/>
      <dgm:t>
        <a:bodyPr/>
        <a:lstStyle/>
        <a:p>
          <a:endParaRPr lang="ru-RU" sz="1500">
            <a:solidFill>
              <a:schemeClr val="tx1"/>
            </a:solidFill>
          </a:endParaRPr>
        </a:p>
      </dgm:t>
    </dgm:pt>
    <dgm:pt modelId="{3CDA3031-6F08-48BB-AE55-072CEB29CF85}">
      <dgm:prSet custT="1"/>
      <dgm:spPr/>
      <dgm:t>
        <a:bodyPr/>
        <a:lstStyle/>
        <a:p>
          <a:r>
            <a:rPr lang="ru-RU" sz="1500" smtClean="0">
              <a:solidFill>
                <a:schemeClr val="tx1"/>
              </a:solidFill>
            </a:rPr>
            <a:t>Оказана благотворительная помощь специализированным домам ребенка </a:t>
          </a:r>
          <a:endParaRPr lang="ru-RU" sz="1500" dirty="0">
            <a:solidFill>
              <a:schemeClr val="tx1"/>
            </a:solidFill>
          </a:endParaRPr>
        </a:p>
      </dgm:t>
    </dgm:pt>
    <dgm:pt modelId="{7934C375-40F9-48DE-8D14-0200B61343AC}" type="parTrans" cxnId="{35CC0417-46DA-4E9B-BF5D-20CB6ED8A7E0}">
      <dgm:prSet/>
      <dgm:spPr/>
      <dgm:t>
        <a:bodyPr/>
        <a:lstStyle/>
        <a:p>
          <a:endParaRPr lang="ru-RU" sz="1500">
            <a:solidFill>
              <a:schemeClr val="tx1"/>
            </a:solidFill>
          </a:endParaRPr>
        </a:p>
      </dgm:t>
    </dgm:pt>
    <dgm:pt modelId="{D8194108-A6AE-4600-AA8E-C9FFA585C650}" type="sibTrans" cxnId="{35CC0417-46DA-4E9B-BF5D-20CB6ED8A7E0}">
      <dgm:prSet/>
      <dgm:spPr/>
      <dgm:t>
        <a:bodyPr/>
        <a:lstStyle/>
        <a:p>
          <a:endParaRPr lang="ru-RU" sz="1500">
            <a:solidFill>
              <a:schemeClr val="tx1"/>
            </a:solidFill>
          </a:endParaRPr>
        </a:p>
      </dgm:t>
    </dgm:pt>
    <dgm:pt modelId="{C4787E62-BC78-41A7-A46A-510BE9F3239E}" type="pres">
      <dgm:prSet presAssocID="{C0298C2E-1FEE-493B-B458-0986B85B6B3F}" presName="linear" presStyleCnt="0">
        <dgm:presLayoutVars>
          <dgm:dir/>
          <dgm:resizeHandles val="exact"/>
        </dgm:presLayoutVars>
      </dgm:prSet>
      <dgm:spPr/>
    </dgm:pt>
    <dgm:pt modelId="{31AA8F98-26FB-4764-B4DC-23E9748933F0}" type="pres">
      <dgm:prSet presAssocID="{D40D5D42-D0F6-4C52-AC66-1CFF258213EF}" presName="comp" presStyleCnt="0"/>
      <dgm:spPr/>
    </dgm:pt>
    <dgm:pt modelId="{34FAF169-1863-486F-965E-DA0B31B99EDF}" type="pres">
      <dgm:prSet presAssocID="{D40D5D42-D0F6-4C52-AC66-1CFF258213EF}" presName="box" presStyleLbl="node1" presStyleIdx="0" presStyleCnt="8"/>
      <dgm:spPr/>
      <dgm:t>
        <a:bodyPr/>
        <a:lstStyle/>
        <a:p>
          <a:endParaRPr lang="ru-RU"/>
        </a:p>
      </dgm:t>
    </dgm:pt>
    <dgm:pt modelId="{8CA8C7E4-0637-469E-9D2D-335BCC41A541}" type="pres">
      <dgm:prSet presAssocID="{D40D5D42-D0F6-4C52-AC66-1CFF258213EF}" presName="img" presStyleLbl="fgImgPlace1" presStyleIdx="0" presStyleCnt="8"/>
      <dgm:spPr/>
    </dgm:pt>
    <dgm:pt modelId="{1358C760-BC69-4175-8965-41FDF3862F71}" type="pres">
      <dgm:prSet presAssocID="{D40D5D42-D0F6-4C52-AC66-1CFF258213EF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F0FFE-67D5-483F-A1E8-C977289940F2}" type="pres">
      <dgm:prSet presAssocID="{5F81A8D0-2BCC-4838-9623-35087C754A21}" presName="spacer" presStyleCnt="0"/>
      <dgm:spPr/>
    </dgm:pt>
    <dgm:pt modelId="{B2FAB86B-7FA3-429E-8E03-C6F025641919}" type="pres">
      <dgm:prSet presAssocID="{886AFF5B-A649-4737-BA43-90BACCD32918}" presName="comp" presStyleCnt="0"/>
      <dgm:spPr/>
    </dgm:pt>
    <dgm:pt modelId="{D38D40AD-9B8D-4627-8C3F-D2D1F4313105}" type="pres">
      <dgm:prSet presAssocID="{886AFF5B-A649-4737-BA43-90BACCD32918}" presName="box" presStyleLbl="node1" presStyleIdx="1" presStyleCnt="8"/>
      <dgm:spPr/>
      <dgm:t>
        <a:bodyPr/>
        <a:lstStyle/>
        <a:p>
          <a:endParaRPr lang="ru-RU"/>
        </a:p>
      </dgm:t>
    </dgm:pt>
    <dgm:pt modelId="{E5974AB3-2610-4BD4-B5F2-53B97E846478}" type="pres">
      <dgm:prSet presAssocID="{886AFF5B-A649-4737-BA43-90BACCD32918}" presName="img" presStyleLbl="fgImgPlace1" presStyleIdx="1" presStyleCnt="8"/>
      <dgm:spPr/>
    </dgm:pt>
    <dgm:pt modelId="{32A84F3B-B757-4AA7-96ED-50B92983825B}" type="pres">
      <dgm:prSet presAssocID="{886AFF5B-A649-4737-BA43-90BACCD32918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898C7-8E5D-480C-8B97-2D0A0C6C0152}" type="pres">
      <dgm:prSet presAssocID="{2AFD8955-4EB5-4F43-A0AE-262818E1A5B4}" presName="spacer" presStyleCnt="0"/>
      <dgm:spPr/>
    </dgm:pt>
    <dgm:pt modelId="{1045FCC0-30C9-4CF6-890B-0423ADE9A4C8}" type="pres">
      <dgm:prSet presAssocID="{DE736163-971C-4F0F-AED4-1AF37188B238}" presName="comp" presStyleCnt="0"/>
      <dgm:spPr/>
    </dgm:pt>
    <dgm:pt modelId="{7A76FB5D-303E-454B-B28A-F3672BAD2C39}" type="pres">
      <dgm:prSet presAssocID="{DE736163-971C-4F0F-AED4-1AF37188B238}" presName="box" presStyleLbl="node1" presStyleIdx="2" presStyleCnt="8"/>
      <dgm:spPr/>
      <dgm:t>
        <a:bodyPr/>
        <a:lstStyle/>
        <a:p>
          <a:endParaRPr lang="ru-RU"/>
        </a:p>
      </dgm:t>
    </dgm:pt>
    <dgm:pt modelId="{DD3E3C48-86D9-4D01-B078-BFA89ACCB489}" type="pres">
      <dgm:prSet presAssocID="{DE736163-971C-4F0F-AED4-1AF37188B238}" presName="img" presStyleLbl="fgImgPlace1" presStyleIdx="2" presStyleCnt="8"/>
      <dgm:spPr/>
    </dgm:pt>
    <dgm:pt modelId="{3106C80E-851A-49D2-AACD-072DB6D29681}" type="pres">
      <dgm:prSet presAssocID="{DE736163-971C-4F0F-AED4-1AF37188B238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E5B20-11D9-4468-9B83-062F0F1BC640}" type="pres">
      <dgm:prSet presAssocID="{50BCA0E0-1DCD-4278-AE96-879AACBAC41B}" presName="spacer" presStyleCnt="0"/>
      <dgm:spPr/>
    </dgm:pt>
    <dgm:pt modelId="{50FBF284-4D42-458E-878E-5EBA4D3BEF6F}" type="pres">
      <dgm:prSet presAssocID="{7015A1A0-8A21-4EFD-AE6F-8F908242121F}" presName="comp" presStyleCnt="0"/>
      <dgm:spPr/>
    </dgm:pt>
    <dgm:pt modelId="{2455D4E6-19CD-4E96-B0AD-34504DB6132F}" type="pres">
      <dgm:prSet presAssocID="{7015A1A0-8A21-4EFD-AE6F-8F908242121F}" presName="box" presStyleLbl="node1" presStyleIdx="3" presStyleCnt="8" custScaleY="128116" custLinFactNeighborX="-1172"/>
      <dgm:spPr/>
    </dgm:pt>
    <dgm:pt modelId="{7230EE3E-AB91-4989-91EA-DE13EABDAD3C}" type="pres">
      <dgm:prSet presAssocID="{7015A1A0-8A21-4EFD-AE6F-8F908242121F}" presName="img" presStyleLbl="fgImgPlace1" presStyleIdx="3" presStyleCnt="8"/>
      <dgm:spPr/>
    </dgm:pt>
    <dgm:pt modelId="{423639A3-0080-4F3E-8E5D-FF2C5B307A75}" type="pres">
      <dgm:prSet presAssocID="{7015A1A0-8A21-4EFD-AE6F-8F908242121F}" presName="text" presStyleLbl="node1" presStyleIdx="3" presStyleCnt="8">
        <dgm:presLayoutVars>
          <dgm:bulletEnabled val="1"/>
        </dgm:presLayoutVars>
      </dgm:prSet>
      <dgm:spPr/>
    </dgm:pt>
    <dgm:pt modelId="{101D4703-B188-465C-9F7A-E785A391E257}" type="pres">
      <dgm:prSet presAssocID="{0AF867F6-9166-4017-AFD5-03F5C4B4F345}" presName="spacer" presStyleCnt="0"/>
      <dgm:spPr/>
    </dgm:pt>
    <dgm:pt modelId="{EE84CEDC-DF14-4DEF-A9E4-32270EA45F9B}" type="pres">
      <dgm:prSet presAssocID="{11CC5BCB-79CF-40F9-A6BE-E4A6A6209877}" presName="comp" presStyleCnt="0"/>
      <dgm:spPr/>
    </dgm:pt>
    <dgm:pt modelId="{008D04F4-F777-4E83-9114-D1C8739FB309}" type="pres">
      <dgm:prSet presAssocID="{11CC5BCB-79CF-40F9-A6BE-E4A6A6209877}" presName="box" presStyleLbl="node1" presStyleIdx="4" presStyleCnt="8"/>
      <dgm:spPr/>
    </dgm:pt>
    <dgm:pt modelId="{D00C73D8-AD15-408B-AA04-7370E25C219A}" type="pres">
      <dgm:prSet presAssocID="{11CC5BCB-79CF-40F9-A6BE-E4A6A6209877}" presName="img" presStyleLbl="fgImgPlace1" presStyleIdx="4" presStyleCnt="8"/>
      <dgm:spPr/>
    </dgm:pt>
    <dgm:pt modelId="{AC84B1FC-9808-4AD4-8F17-3678CD67C0DC}" type="pres">
      <dgm:prSet presAssocID="{11CC5BCB-79CF-40F9-A6BE-E4A6A6209877}" presName="text" presStyleLbl="node1" presStyleIdx="4" presStyleCnt="8">
        <dgm:presLayoutVars>
          <dgm:bulletEnabled val="1"/>
        </dgm:presLayoutVars>
      </dgm:prSet>
      <dgm:spPr/>
    </dgm:pt>
    <dgm:pt modelId="{7721192F-E3C4-4639-B302-30F2EB5AA1E8}" type="pres">
      <dgm:prSet presAssocID="{E06CF0DD-230A-4283-B2CC-7F6B1D0C8C90}" presName="spacer" presStyleCnt="0"/>
      <dgm:spPr/>
    </dgm:pt>
    <dgm:pt modelId="{BEE4FD77-B090-467A-9B03-745C7F5997C4}" type="pres">
      <dgm:prSet presAssocID="{044D9E42-291E-4E98-9910-FDC5FEBE7FBB}" presName="comp" presStyleCnt="0"/>
      <dgm:spPr/>
    </dgm:pt>
    <dgm:pt modelId="{25756846-1738-4757-ABA7-EBE72CF108CC}" type="pres">
      <dgm:prSet presAssocID="{044D9E42-291E-4E98-9910-FDC5FEBE7FBB}" presName="box" presStyleLbl="node1" presStyleIdx="5" presStyleCnt="8"/>
      <dgm:spPr/>
    </dgm:pt>
    <dgm:pt modelId="{5F927D2E-4F87-4CF5-8C8F-B0F1F9A8EA6C}" type="pres">
      <dgm:prSet presAssocID="{044D9E42-291E-4E98-9910-FDC5FEBE7FBB}" presName="img" presStyleLbl="fgImgPlace1" presStyleIdx="5" presStyleCnt="8"/>
      <dgm:spPr/>
    </dgm:pt>
    <dgm:pt modelId="{4333528F-10D8-4F7C-A473-E9D97E2E125B}" type="pres">
      <dgm:prSet presAssocID="{044D9E42-291E-4E98-9910-FDC5FEBE7FBB}" presName="text" presStyleLbl="node1" presStyleIdx="5" presStyleCnt="8">
        <dgm:presLayoutVars>
          <dgm:bulletEnabled val="1"/>
        </dgm:presLayoutVars>
      </dgm:prSet>
      <dgm:spPr/>
    </dgm:pt>
    <dgm:pt modelId="{ED4E00A9-95C9-47F1-903F-D6975A002A9D}" type="pres">
      <dgm:prSet presAssocID="{B48B1143-6E6C-4BFA-872E-56AAA7BD92E9}" presName="spacer" presStyleCnt="0"/>
      <dgm:spPr/>
    </dgm:pt>
    <dgm:pt modelId="{4E150258-1EE5-40AE-B024-BEA10EBD8933}" type="pres">
      <dgm:prSet presAssocID="{E237A0E9-86C0-43F6-969A-596FD4A5F10E}" presName="comp" presStyleCnt="0"/>
      <dgm:spPr/>
    </dgm:pt>
    <dgm:pt modelId="{93393CA8-523E-46EA-83E8-0AF78B16353A}" type="pres">
      <dgm:prSet presAssocID="{E237A0E9-86C0-43F6-969A-596FD4A5F10E}" presName="box" presStyleLbl="node1" presStyleIdx="6" presStyleCnt="8"/>
      <dgm:spPr/>
    </dgm:pt>
    <dgm:pt modelId="{4A0AA9B2-AB91-4B1D-AAAA-B5F7C47B76AC}" type="pres">
      <dgm:prSet presAssocID="{E237A0E9-86C0-43F6-969A-596FD4A5F10E}" presName="img" presStyleLbl="fgImgPlace1" presStyleIdx="6" presStyleCnt="8"/>
      <dgm:spPr/>
    </dgm:pt>
    <dgm:pt modelId="{75218CB7-6DC7-4217-8843-0BD1CB1A73EB}" type="pres">
      <dgm:prSet presAssocID="{E237A0E9-86C0-43F6-969A-596FD4A5F10E}" presName="text" presStyleLbl="node1" presStyleIdx="6" presStyleCnt="8">
        <dgm:presLayoutVars>
          <dgm:bulletEnabled val="1"/>
        </dgm:presLayoutVars>
      </dgm:prSet>
      <dgm:spPr/>
    </dgm:pt>
    <dgm:pt modelId="{224F1364-E2BC-48CB-B2B5-D333DF190A5C}" type="pres">
      <dgm:prSet presAssocID="{9C10BE94-E3DD-4B8E-8B2B-AD5EBB84B7A0}" presName="spacer" presStyleCnt="0"/>
      <dgm:spPr/>
    </dgm:pt>
    <dgm:pt modelId="{6446CE51-0049-4DC0-9BB7-51EAEA667E58}" type="pres">
      <dgm:prSet presAssocID="{3CDA3031-6F08-48BB-AE55-072CEB29CF85}" presName="comp" presStyleCnt="0"/>
      <dgm:spPr/>
    </dgm:pt>
    <dgm:pt modelId="{09930F9B-3B32-4FB1-BC4D-696ECA517D3A}" type="pres">
      <dgm:prSet presAssocID="{3CDA3031-6F08-48BB-AE55-072CEB29CF85}" presName="box" presStyleLbl="node1" presStyleIdx="7" presStyleCnt="8"/>
      <dgm:spPr/>
    </dgm:pt>
    <dgm:pt modelId="{44040EDE-2E1E-4510-B171-87F64B567B1A}" type="pres">
      <dgm:prSet presAssocID="{3CDA3031-6F08-48BB-AE55-072CEB29CF85}" presName="img" presStyleLbl="fgImgPlace1" presStyleIdx="7" presStyleCnt="8"/>
      <dgm:spPr/>
    </dgm:pt>
    <dgm:pt modelId="{4A56E6A2-A6DD-4929-A212-D4515051ACF0}" type="pres">
      <dgm:prSet presAssocID="{3CDA3031-6F08-48BB-AE55-072CEB29CF85}" presName="text" presStyleLbl="node1" presStyleIdx="7" presStyleCnt="8">
        <dgm:presLayoutVars>
          <dgm:bulletEnabled val="1"/>
        </dgm:presLayoutVars>
      </dgm:prSet>
      <dgm:spPr/>
    </dgm:pt>
  </dgm:ptLst>
  <dgm:cxnLst>
    <dgm:cxn modelId="{ABDDAAAD-45DB-4E4D-BB21-52DE36530287}" type="presOf" srcId="{11CC5BCB-79CF-40F9-A6BE-E4A6A6209877}" destId="{008D04F4-F777-4E83-9114-D1C8739FB309}" srcOrd="0" destOrd="0" presId="urn:microsoft.com/office/officeart/2005/8/layout/vList4"/>
    <dgm:cxn modelId="{3B53B89E-3470-4919-B5A7-84E1983403B7}" type="presOf" srcId="{886AFF5B-A649-4737-BA43-90BACCD32918}" destId="{32A84F3B-B757-4AA7-96ED-50B92983825B}" srcOrd="1" destOrd="0" presId="urn:microsoft.com/office/officeart/2005/8/layout/vList4"/>
    <dgm:cxn modelId="{3F6C6A25-0845-48D0-B334-5781A2FB21A0}" type="presOf" srcId="{044D9E42-291E-4E98-9910-FDC5FEBE7FBB}" destId="{4333528F-10D8-4F7C-A473-E9D97E2E125B}" srcOrd="1" destOrd="0" presId="urn:microsoft.com/office/officeart/2005/8/layout/vList4"/>
    <dgm:cxn modelId="{05A28296-EA51-4077-A308-B7CD4223FB60}" type="presOf" srcId="{E237A0E9-86C0-43F6-969A-596FD4A5F10E}" destId="{93393CA8-523E-46EA-83E8-0AF78B16353A}" srcOrd="0" destOrd="0" presId="urn:microsoft.com/office/officeart/2005/8/layout/vList4"/>
    <dgm:cxn modelId="{35CC0417-46DA-4E9B-BF5D-20CB6ED8A7E0}" srcId="{C0298C2E-1FEE-493B-B458-0986B85B6B3F}" destId="{3CDA3031-6F08-48BB-AE55-072CEB29CF85}" srcOrd="7" destOrd="0" parTransId="{7934C375-40F9-48DE-8D14-0200B61343AC}" sibTransId="{D8194108-A6AE-4600-AA8E-C9FFA585C650}"/>
    <dgm:cxn modelId="{50237495-C731-4D5F-A085-5DCFC6F0E965}" type="presOf" srcId="{D40D5D42-D0F6-4C52-AC66-1CFF258213EF}" destId="{34FAF169-1863-486F-965E-DA0B31B99EDF}" srcOrd="0" destOrd="0" presId="urn:microsoft.com/office/officeart/2005/8/layout/vList4"/>
    <dgm:cxn modelId="{F58C05CA-1E98-4740-920D-B7E082F9D0BA}" type="presOf" srcId="{DE736163-971C-4F0F-AED4-1AF37188B238}" destId="{3106C80E-851A-49D2-AACD-072DB6D29681}" srcOrd="1" destOrd="0" presId="urn:microsoft.com/office/officeart/2005/8/layout/vList4"/>
    <dgm:cxn modelId="{FD26BBA4-5072-43A3-90E3-F6C43981B686}" type="presOf" srcId="{886AFF5B-A649-4737-BA43-90BACCD32918}" destId="{D38D40AD-9B8D-4627-8C3F-D2D1F4313105}" srcOrd="0" destOrd="0" presId="urn:microsoft.com/office/officeart/2005/8/layout/vList4"/>
    <dgm:cxn modelId="{F11279ED-277A-4C11-BAE7-0A9365A8BBA6}" srcId="{C0298C2E-1FEE-493B-B458-0986B85B6B3F}" destId="{D40D5D42-D0F6-4C52-AC66-1CFF258213EF}" srcOrd="0" destOrd="0" parTransId="{F62CA0A2-6D6E-47FD-9AEE-13636C26C8F6}" sibTransId="{5F81A8D0-2BCC-4838-9623-35087C754A21}"/>
    <dgm:cxn modelId="{CDBCA7CD-FF7A-4C77-886C-94A6EB17367D}" type="presOf" srcId="{044D9E42-291E-4E98-9910-FDC5FEBE7FBB}" destId="{25756846-1738-4757-ABA7-EBE72CF108CC}" srcOrd="0" destOrd="0" presId="urn:microsoft.com/office/officeart/2005/8/layout/vList4"/>
    <dgm:cxn modelId="{C0C3BA55-CB03-43FD-8A65-7E7D7B54C380}" type="presOf" srcId="{E237A0E9-86C0-43F6-969A-596FD4A5F10E}" destId="{75218CB7-6DC7-4217-8843-0BD1CB1A73EB}" srcOrd="1" destOrd="0" presId="urn:microsoft.com/office/officeart/2005/8/layout/vList4"/>
    <dgm:cxn modelId="{042AED8E-8419-4E21-9877-C6C29015D012}" srcId="{C0298C2E-1FEE-493B-B458-0986B85B6B3F}" destId="{DE736163-971C-4F0F-AED4-1AF37188B238}" srcOrd="2" destOrd="0" parTransId="{58661835-AB8B-4147-953D-C55297D25CAD}" sibTransId="{50BCA0E0-1DCD-4278-AE96-879AACBAC41B}"/>
    <dgm:cxn modelId="{74EB11D4-4505-40D6-87A5-163232001259}" srcId="{C0298C2E-1FEE-493B-B458-0986B85B6B3F}" destId="{886AFF5B-A649-4737-BA43-90BACCD32918}" srcOrd="1" destOrd="0" parTransId="{0A2644D7-C714-42B3-942D-7DA64B636E33}" sibTransId="{2AFD8955-4EB5-4F43-A0AE-262818E1A5B4}"/>
    <dgm:cxn modelId="{1761280F-ED48-431B-88AA-C4745B081606}" srcId="{C0298C2E-1FEE-493B-B458-0986B85B6B3F}" destId="{E237A0E9-86C0-43F6-969A-596FD4A5F10E}" srcOrd="6" destOrd="0" parTransId="{74614F34-92AA-459A-B605-60F1B1ACE4FA}" sibTransId="{9C10BE94-E3DD-4B8E-8B2B-AD5EBB84B7A0}"/>
    <dgm:cxn modelId="{B505DC0E-60B5-43DD-BCDA-53EF21159221}" type="presOf" srcId="{3CDA3031-6F08-48BB-AE55-072CEB29CF85}" destId="{4A56E6A2-A6DD-4929-A212-D4515051ACF0}" srcOrd="1" destOrd="0" presId="urn:microsoft.com/office/officeart/2005/8/layout/vList4"/>
    <dgm:cxn modelId="{CBD59630-08DF-45E4-8EEB-EE903956A68E}" type="presOf" srcId="{C0298C2E-1FEE-493B-B458-0986B85B6B3F}" destId="{C4787E62-BC78-41A7-A46A-510BE9F3239E}" srcOrd="0" destOrd="0" presId="urn:microsoft.com/office/officeart/2005/8/layout/vList4"/>
    <dgm:cxn modelId="{5932C381-8857-4D03-8CCA-46C77BA22B24}" srcId="{C0298C2E-1FEE-493B-B458-0986B85B6B3F}" destId="{7015A1A0-8A21-4EFD-AE6F-8F908242121F}" srcOrd="3" destOrd="0" parTransId="{E8D0EA4C-B642-4C47-9A7D-3A92719AB677}" sibTransId="{0AF867F6-9166-4017-AFD5-03F5C4B4F345}"/>
    <dgm:cxn modelId="{2B67A90D-FFFD-46AE-A0D8-7241A5CAFEBB}" srcId="{C0298C2E-1FEE-493B-B458-0986B85B6B3F}" destId="{044D9E42-291E-4E98-9910-FDC5FEBE7FBB}" srcOrd="5" destOrd="0" parTransId="{BA55C2F7-1555-432F-8B30-47763EE5CB98}" sibTransId="{B48B1143-6E6C-4BFA-872E-56AAA7BD92E9}"/>
    <dgm:cxn modelId="{0BA0B97F-5089-4BD7-B234-3DF425A7FDC9}" type="presOf" srcId="{3CDA3031-6F08-48BB-AE55-072CEB29CF85}" destId="{09930F9B-3B32-4FB1-BC4D-696ECA517D3A}" srcOrd="0" destOrd="0" presId="urn:microsoft.com/office/officeart/2005/8/layout/vList4"/>
    <dgm:cxn modelId="{67908BA7-2BF8-4F8A-9EC2-AC4896CB88F8}" type="presOf" srcId="{7015A1A0-8A21-4EFD-AE6F-8F908242121F}" destId="{2455D4E6-19CD-4E96-B0AD-34504DB6132F}" srcOrd="0" destOrd="0" presId="urn:microsoft.com/office/officeart/2005/8/layout/vList4"/>
    <dgm:cxn modelId="{4C6F3093-48FE-438F-9577-3C027703667B}" type="presOf" srcId="{D40D5D42-D0F6-4C52-AC66-1CFF258213EF}" destId="{1358C760-BC69-4175-8965-41FDF3862F71}" srcOrd="1" destOrd="0" presId="urn:microsoft.com/office/officeart/2005/8/layout/vList4"/>
    <dgm:cxn modelId="{12A67137-3833-42BC-8B59-2E1EE8CAD8CF}" type="presOf" srcId="{7015A1A0-8A21-4EFD-AE6F-8F908242121F}" destId="{423639A3-0080-4F3E-8E5D-FF2C5B307A75}" srcOrd="1" destOrd="0" presId="urn:microsoft.com/office/officeart/2005/8/layout/vList4"/>
    <dgm:cxn modelId="{CC3425F3-DCE2-4114-8885-C97B0CEE7963}" type="presOf" srcId="{11CC5BCB-79CF-40F9-A6BE-E4A6A6209877}" destId="{AC84B1FC-9808-4AD4-8F17-3678CD67C0DC}" srcOrd="1" destOrd="0" presId="urn:microsoft.com/office/officeart/2005/8/layout/vList4"/>
    <dgm:cxn modelId="{1A7A2B39-B914-4397-AB6C-A44F06D0673D}" srcId="{C0298C2E-1FEE-493B-B458-0986B85B6B3F}" destId="{11CC5BCB-79CF-40F9-A6BE-E4A6A6209877}" srcOrd="4" destOrd="0" parTransId="{F5DA27B2-F869-4CAB-AA2C-5BED0ED78D35}" sibTransId="{E06CF0DD-230A-4283-B2CC-7F6B1D0C8C90}"/>
    <dgm:cxn modelId="{754C1505-407A-4682-B3EA-0CAB4D607D20}" type="presOf" srcId="{DE736163-971C-4F0F-AED4-1AF37188B238}" destId="{7A76FB5D-303E-454B-B28A-F3672BAD2C39}" srcOrd="0" destOrd="0" presId="urn:microsoft.com/office/officeart/2005/8/layout/vList4"/>
    <dgm:cxn modelId="{5E92BE77-6651-4629-BAE2-FF61FA75D76A}" type="presParOf" srcId="{C4787E62-BC78-41A7-A46A-510BE9F3239E}" destId="{31AA8F98-26FB-4764-B4DC-23E9748933F0}" srcOrd="0" destOrd="0" presId="urn:microsoft.com/office/officeart/2005/8/layout/vList4"/>
    <dgm:cxn modelId="{B8651298-5ECD-4511-ADE1-DAB044E1FE1F}" type="presParOf" srcId="{31AA8F98-26FB-4764-B4DC-23E9748933F0}" destId="{34FAF169-1863-486F-965E-DA0B31B99EDF}" srcOrd="0" destOrd="0" presId="urn:microsoft.com/office/officeart/2005/8/layout/vList4"/>
    <dgm:cxn modelId="{22048DB3-4BCD-422D-A6D4-49A1ACD1B233}" type="presParOf" srcId="{31AA8F98-26FB-4764-B4DC-23E9748933F0}" destId="{8CA8C7E4-0637-469E-9D2D-335BCC41A541}" srcOrd="1" destOrd="0" presId="urn:microsoft.com/office/officeart/2005/8/layout/vList4"/>
    <dgm:cxn modelId="{028B3A76-70C9-4240-99E4-A8D4AA346443}" type="presParOf" srcId="{31AA8F98-26FB-4764-B4DC-23E9748933F0}" destId="{1358C760-BC69-4175-8965-41FDF3862F71}" srcOrd="2" destOrd="0" presId="urn:microsoft.com/office/officeart/2005/8/layout/vList4"/>
    <dgm:cxn modelId="{04841FAA-7BAD-4416-A0DD-0CCC5F7CBF8D}" type="presParOf" srcId="{C4787E62-BC78-41A7-A46A-510BE9F3239E}" destId="{EB5F0FFE-67D5-483F-A1E8-C977289940F2}" srcOrd="1" destOrd="0" presId="urn:microsoft.com/office/officeart/2005/8/layout/vList4"/>
    <dgm:cxn modelId="{72E1C09F-AA9C-4BE5-AE58-8D871B2398EF}" type="presParOf" srcId="{C4787E62-BC78-41A7-A46A-510BE9F3239E}" destId="{B2FAB86B-7FA3-429E-8E03-C6F025641919}" srcOrd="2" destOrd="0" presId="urn:microsoft.com/office/officeart/2005/8/layout/vList4"/>
    <dgm:cxn modelId="{E02ED27F-B3FA-44E3-B14D-0FA594F16E54}" type="presParOf" srcId="{B2FAB86B-7FA3-429E-8E03-C6F025641919}" destId="{D38D40AD-9B8D-4627-8C3F-D2D1F4313105}" srcOrd="0" destOrd="0" presId="urn:microsoft.com/office/officeart/2005/8/layout/vList4"/>
    <dgm:cxn modelId="{29D6F0F5-753F-442B-8371-0C59DA258CA4}" type="presParOf" srcId="{B2FAB86B-7FA3-429E-8E03-C6F025641919}" destId="{E5974AB3-2610-4BD4-B5F2-53B97E846478}" srcOrd="1" destOrd="0" presId="urn:microsoft.com/office/officeart/2005/8/layout/vList4"/>
    <dgm:cxn modelId="{BEDB5395-7B91-4F44-8794-53AC7728A361}" type="presParOf" srcId="{B2FAB86B-7FA3-429E-8E03-C6F025641919}" destId="{32A84F3B-B757-4AA7-96ED-50B92983825B}" srcOrd="2" destOrd="0" presId="urn:microsoft.com/office/officeart/2005/8/layout/vList4"/>
    <dgm:cxn modelId="{CFF54CE1-68C9-408D-9BFC-2451619EB0C8}" type="presParOf" srcId="{C4787E62-BC78-41A7-A46A-510BE9F3239E}" destId="{255898C7-8E5D-480C-8B97-2D0A0C6C0152}" srcOrd="3" destOrd="0" presId="urn:microsoft.com/office/officeart/2005/8/layout/vList4"/>
    <dgm:cxn modelId="{7EF40495-25C4-4F3F-8F04-882B3676BA81}" type="presParOf" srcId="{C4787E62-BC78-41A7-A46A-510BE9F3239E}" destId="{1045FCC0-30C9-4CF6-890B-0423ADE9A4C8}" srcOrd="4" destOrd="0" presId="urn:microsoft.com/office/officeart/2005/8/layout/vList4"/>
    <dgm:cxn modelId="{F13DDBD3-BF81-42E9-941F-52039DA2309E}" type="presParOf" srcId="{1045FCC0-30C9-4CF6-890B-0423ADE9A4C8}" destId="{7A76FB5D-303E-454B-B28A-F3672BAD2C39}" srcOrd="0" destOrd="0" presId="urn:microsoft.com/office/officeart/2005/8/layout/vList4"/>
    <dgm:cxn modelId="{9F4592E6-864E-4749-BC53-DC7D53D08334}" type="presParOf" srcId="{1045FCC0-30C9-4CF6-890B-0423ADE9A4C8}" destId="{DD3E3C48-86D9-4D01-B078-BFA89ACCB489}" srcOrd="1" destOrd="0" presId="urn:microsoft.com/office/officeart/2005/8/layout/vList4"/>
    <dgm:cxn modelId="{FBE379BA-07B7-4339-926A-AAB11D589C0C}" type="presParOf" srcId="{1045FCC0-30C9-4CF6-890B-0423ADE9A4C8}" destId="{3106C80E-851A-49D2-AACD-072DB6D29681}" srcOrd="2" destOrd="0" presId="urn:microsoft.com/office/officeart/2005/8/layout/vList4"/>
    <dgm:cxn modelId="{A8BDE9F7-6ABA-43BB-B3F2-38FEC8A64431}" type="presParOf" srcId="{C4787E62-BC78-41A7-A46A-510BE9F3239E}" destId="{B88E5B20-11D9-4468-9B83-062F0F1BC640}" srcOrd="5" destOrd="0" presId="urn:microsoft.com/office/officeart/2005/8/layout/vList4"/>
    <dgm:cxn modelId="{37520336-D303-4618-9CFC-39651167D1C5}" type="presParOf" srcId="{C4787E62-BC78-41A7-A46A-510BE9F3239E}" destId="{50FBF284-4D42-458E-878E-5EBA4D3BEF6F}" srcOrd="6" destOrd="0" presId="urn:microsoft.com/office/officeart/2005/8/layout/vList4"/>
    <dgm:cxn modelId="{73957D2B-D1DE-4D56-8CE6-E67E22822004}" type="presParOf" srcId="{50FBF284-4D42-458E-878E-5EBA4D3BEF6F}" destId="{2455D4E6-19CD-4E96-B0AD-34504DB6132F}" srcOrd="0" destOrd="0" presId="urn:microsoft.com/office/officeart/2005/8/layout/vList4"/>
    <dgm:cxn modelId="{AE5771F9-BD2B-4AF0-B92A-DBDE22D2FEB3}" type="presParOf" srcId="{50FBF284-4D42-458E-878E-5EBA4D3BEF6F}" destId="{7230EE3E-AB91-4989-91EA-DE13EABDAD3C}" srcOrd="1" destOrd="0" presId="urn:microsoft.com/office/officeart/2005/8/layout/vList4"/>
    <dgm:cxn modelId="{E287BADF-5EC6-4387-96FB-65CDC526EA5B}" type="presParOf" srcId="{50FBF284-4D42-458E-878E-5EBA4D3BEF6F}" destId="{423639A3-0080-4F3E-8E5D-FF2C5B307A75}" srcOrd="2" destOrd="0" presId="urn:microsoft.com/office/officeart/2005/8/layout/vList4"/>
    <dgm:cxn modelId="{EA86D923-8309-4E8C-96E0-9FC7519B9AA4}" type="presParOf" srcId="{C4787E62-BC78-41A7-A46A-510BE9F3239E}" destId="{101D4703-B188-465C-9F7A-E785A391E257}" srcOrd="7" destOrd="0" presId="urn:microsoft.com/office/officeart/2005/8/layout/vList4"/>
    <dgm:cxn modelId="{9223F1E1-B0F7-4194-8551-90E00209BB4F}" type="presParOf" srcId="{C4787E62-BC78-41A7-A46A-510BE9F3239E}" destId="{EE84CEDC-DF14-4DEF-A9E4-32270EA45F9B}" srcOrd="8" destOrd="0" presId="urn:microsoft.com/office/officeart/2005/8/layout/vList4"/>
    <dgm:cxn modelId="{8537BB3E-FF6A-4777-BF3B-1DABCC53A1F2}" type="presParOf" srcId="{EE84CEDC-DF14-4DEF-A9E4-32270EA45F9B}" destId="{008D04F4-F777-4E83-9114-D1C8739FB309}" srcOrd="0" destOrd="0" presId="urn:microsoft.com/office/officeart/2005/8/layout/vList4"/>
    <dgm:cxn modelId="{C1094A3E-E3A1-4273-A8D9-749696AF1B3F}" type="presParOf" srcId="{EE84CEDC-DF14-4DEF-A9E4-32270EA45F9B}" destId="{D00C73D8-AD15-408B-AA04-7370E25C219A}" srcOrd="1" destOrd="0" presId="urn:microsoft.com/office/officeart/2005/8/layout/vList4"/>
    <dgm:cxn modelId="{14270D9E-B7A0-4185-8732-ADBDF0D14754}" type="presParOf" srcId="{EE84CEDC-DF14-4DEF-A9E4-32270EA45F9B}" destId="{AC84B1FC-9808-4AD4-8F17-3678CD67C0DC}" srcOrd="2" destOrd="0" presId="urn:microsoft.com/office/officeart/2005/8/layout/vList4"/>
    <dgm:cxn modelId="{1B1CC2FE-43BE-4C1A-B4AC-E512ED03DD65}" type="presParOf" srcId="{C4787E62-BC78-41A7-A46A-510BE9F3239E}" destId="{7721192F-E3C4-4639-B302-30F2EB5AA1E8}" srcOrd="9" destOrd="0" presId="urn:microsoft.com/office/officeart/2005/8/layout/vList4"/>
    <dgm:cxn modelId="{5344ED64-4438-4DE4-B78C-0BEC424A97C7}" type="presParOf" srcId="{C4787E62-BC78-41A7-A46A-510BE9F3239E}" destId="{BEE4FD77-B090-467A-9B03-745C7F5997C4}" srcOrd="10" destOrd="0" presId="urn:microsoft.com/office/officeart/2005/8/layout/vList4"/>
    <dgm:cxn modelId="{815E5894-CDBD-46DF-B3CB-2064E55E8E33}" type="presParOf" srcId="{BEE4FD77-B090-467A-9B03-745C7F5997C4}" destId="{25756846-1738-4757-ABA7-EBE72CF108CC}" srcOrd="0" destOrd="0" presId="urn:microsoft.com/office/officeart/2005/8/layout/vList4"/>
    <dgm:cxn modelId="{CFE17E93-E930-4920-89F7-6CA19F01E232}" type="presParOf" srcId="{BEE4FD77-B090-467A-9B03-745C7F5997C4}" destId="{5F927D2E-4F87-4CF5-8C8F-B0F1F9A8EA6C}" srcOrd="1" destOrd="0" presId="urn:microsoft.com/office/officeart/2005/8/layout/vList4"/>
    <dgm:cxn modelId="{A08BB359-B187-431B-A643-35DAC74FA776}" type="presParOf" srcId="{BEE4FD77-B090-467A-9B03-745C7F5997C4}" destId="{4333528F-10D8-4F7C-A473-E9D97E2E125B}" srcOrd="2" destOrd="0" presId="urn:microsoft.com/office/officeart/2005/8/layout/vList4"/>
    <dgm:cxn modelId="{AC8AFFD8-C5C4-45D0-8F3E-6893DB27128F}" type="presParOf" srcId="{C4787E62-BC78-41A7-A46A-510BE9F3239E}" destId="{ED4E00A9-95C9-47F1-903F-D6975A002A9D}" srcOrd="11" destOrd="0" presId="urn:microsoft.com/office/officeart/2005/8/layout/vList4"/>
    <dgm:cxn modelId="{9EA403B7-2028-493C-B554-F3E0B2EA8E30}" type="presParOf" srcId="{C4787E62-BC78-41A7-A46A-510BE9F3239E}" destId="{4E150258-1EE5-40AE-B024-BEA10EBD8933}" srcOrd="12" destOrd="0" presId="urn:microsoft.com/office/officeart/2005/8/layout/vList4"/>
    <dgm:cxn modelId="{04CC41EF-2918-4855-A115-57AD3D83BB96}" type="presParOf" srcId="{4E150258-1EE5-40AE-B024-BEA10EBD8933}" destId="{93393CA8-523E-46EA-83E8-0AF78B16353A}" srcOrd="0" destOrd="0" presId="urn:microsoft.com/office/officeart/2005/8/layout/vList4"/>
    <dgm:cxn modelId="{03FDCC98-44FB-4126-BD0A-C2CF77FF8E6A}" type="presParOf" srcId="{4E150258-1EE5-40AE-B024-BEA10EBD8933}" destId="{4A0AA9B2-AB91-4B1D-AAAA-B5F7C47B76AC}" srcOrd="1" destOrd="0" presId="urn:microsoft.com/office/officeart/2005/8/layout/vList4"/>
    <dgm:cxn modelId="{8E767CD1-8234-4F0A-A1AF-873489680EF6}" type="presParOf" srcId="{4E150258-1EE5-40AE-B024-BEA10EBD8933}" destId="{75218CB7-6DC7-4217-8843-0BD1CB1A73EB}" srcOrd="2" destOrd="0" presId="urn:microsoft.com/office/officeart/2005/8/layout/vList4"/>
    <dgm:cxn modelId="{6D9121F9-9786-4CF9-86AD-5F20FC599104}" type="presParOf" srcId="{C4787E62-BC78-41A7-A46A-510BE9F3239E}" destId="{224F1364-E2BC-48CB-B2B5-D333DF190A5C}" srcOrd="13" destOrd="0" presId="urn:microsoft.com/office/officeart/2005/8/layout/vList4"/>
    <dgm:cxn modelId="{A7EA32F6-45A8-472A-A9CE-E944835720FB}" type="presParOf" srcId="{C4787E62-BC78-41A7-A46A-510BE9F3239E}" destId="{6446CE51-0049-4DC0-9BB7-51EAEA667E58}" srcOrd="14" destOrd="0" presId="urn:microsoft.com/office/officeart/2005/8/layout/vList4"/>
    <dgm:cxn modelId="{E0662B33-0045-4480-AE82-E8B8F1162533}" type="presParOf" srcId="{6446CE51-0049-4DC0-9BB7-51EAEA667E58}" destId="{09930F9B-3B32-4FB1-BC4D-696ECA517D3A}" srcOrd="0" destOrd="0" presId="urn:microsoft.com/office/officeart/2005/8/layout/vList4"/>
    <dgm:cxn modelId="{C78E122E-F6D2-4A2C-B129-F2C8CDFBFE5B}" type="presParOf" srcId="{6446CE51-0049-4DC0-9BB7-51EAEA667E58}" destId="{44040EDE-2E1E-4510-B171-87F64B567B1A}" srcOrd="1" destOrd="0" presId="urn:microsoft.com/office/officeart/2005/8/layout/vList4"/>
    <dgm:cxn modelId="{7FB4AB9D-37C4-44FB-8856-F89B3D0D3C1A}" type="presParOf" srcId="{6446CE51-0049-4DC0-9BB7-51EAEA667E58}" destId="{4A56E6A2-A6DD-4929-A212-D4515051ACF0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мои документы\Мои документы\РАМС\ДОКЛАДЫ\ДОКЛАДЫ 2020\оформление шаблона овк\Элементы оформления_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" y="-1"/>
            <a:ext cx="9086996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5902424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5904656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49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A6191EB-B94A-400B-8B80-8FD8C4D39C0A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25CA26F-5F14-46A5-A607-81E066B72F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7118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A6191EB-B94A-400B-8B80-8FD8C4D39C0A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25CA26F-5F14-46A5-A607-81E066B72F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943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A6191EB-B94A-400B-8B80-8FD8C4D39C0A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25CA26F-5F14-46A5-A607-81E066B72F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081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9736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6002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025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087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0751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3906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548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78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мои документы\Мои документы\РАМС\ДОКЛАДЫ\ДОКЛАДЫ 2020\оформление шаблона овк\Элементы оформления_0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" y="-1"/>
            <a:ext cx="9086996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мои документы\Мои документы\РАМС\ДОКЛАДЫ\ДОКЛАДЫ 2020\оформление шаблона овк\Элементы оформления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93"/>
            <a:ext cx="9145991" cy="5176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22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3074" name="Picture 2" descr="K:\мои документы\Мои документы\РАМС\ДОКЛАДЫ\ДОКЛАДЫ 2020\оформление шаблона овк\Элементы оформления_0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8"/>
            <a:ext cx="9144000" cy="5129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915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7575"/>
            <a:ext cx="5904656" cy="17127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Отчет о работе педиатрической секции за 2021 год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31790"/>
            <a:ext cx="7344816" cy="129731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                          Букина </a:t>
            </a:r>
            <a:r>
              <a:rPr lang="ru-RU" sz="1800" b="1" dirty="0">
                <a:solidFill>
                  <a:schemeClr val="tx1"/>
                </a:solidFill>
              </a:rPr>
              <a:t>Т</a:t>
            </a:r>
            <a:r>
              <a:rPr lang="ru-RU" sz="1800" b="1" dirty="0" smtClean="0">
                <a:solidFill>
                  <a:schemeClr val="tx1"/>
                </a:solidFill>
              </a:rPr>
              <a:t>амара Анатольевна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председатель педиатрической секции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34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Акция </a:t>
            </a:r>
            <a:r>
              <a:rPr lang="ru-RU" b="1" dirty="0" smtClean="0"/>
              <a:t>«Белая </a:t>
            </a:r>
            <a:r>
              <a:rPr lang="ru-RU" b="1" dirty="0" smtClean="0"/>
              <a:t>ромашка»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857238"/>
          <a:ext cx="6096000" cy="38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571618"/>
            <a:ext cx="2012455" cy="150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429006"/>
            <a:ext cx="2037760" cy="15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872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142858"/>
            <a:ext cx="8586790" cy="857250"/>
          </a:xfrm>
        </p:spPr>
        <p:txBody>
          <a:bodyPr>
            <a:normAutofit/>
          </a:bodyPr>
          <a:lstStyle/>
          <a:p>
            <a:r>
              <a:rPr lang="ru-RU" sz="3800" b="1" dirty="0" smtClean="0"/>
              <a:t>Участие во Всемирном дне здоровья </a:t>
            </a:r>
            <a:endParaRPr lang="ru-RU" sz="3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786064"/>
            <a:ext cx="8229600" cy="64294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Проводили </a:t>
            </a:r>
            <a:r>
              <a:rPr lang="ru-RU" sz="2000" dirty="0" smtClean="0"/>
              <a:t>беседы с </a:t>
            </a:r>
            <a:r>
              <a:rPr lang="ru-RU" sz="2000" dirty="0" smtClean="0"/>
              <a:t>родителями: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071816"/>
            <a:ext cx="289421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357304"/>
            <a:ext cx="2880320" cy="160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-785850" y="1285866"/>
          <a:ext cx="6858048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-785850" y="3254394"/>
          <a:ext cx="6929486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214282" y="857238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Проводили с детьми в школах и детских садах мастер-классы: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37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Акция </a:t>
            </a:r>
            <a:r>
              <a:rPr lang="ru-RU" sz="4000" b="1" dirty="0" smtClean="0"/>
              <a:t>«Чужих </a:t>
            </a:r>
            <a:r>
              <a:rPr lang="ru-RU" sz="4000" b="1" dirty="0" smtClean="0"/>
              <a:t>детей не бывает»</a:t>
            </a:r>
            <a:endParaRPr lang="ru-RU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2198" y="2643188"/>
            <a:ext cx="2110246" cy="158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000114"/>
            <a:ext cx="3165502" cy="153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786064"/>
            <a:ext cx="1445468" cy="183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HP\Desktop\Рамс\день защиты 2021\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00114"/>
            <a:ext cx="2381633" cy="1684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786064"/>
            <a:ext cx="2493577" cy="176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3271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-71456"/>
            <a:ext cx="8229600" cy="85725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Акция </a:t>
            </a:r>
            <a:r>
              <a:rPr lang="ru-RU" sz="4000" b="1" dirty="0" smtClean="0"/>
              <a:t>«Чужих </a:t>
            </a:r>
            <a:r>
              <a:rPr lang="ru-RU" sz="4000" b="1" dirty="0" smtClean="0"/>
              <a:t>детей не бывает»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90" y="642924"/>
            <a:ext cx="8229600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/>
              <a:t>Проведены </a:t>
            </a:r>
            <a:r>
              <a:rPr lang="ru-RU" sz="1900" dirty="0"/>
              <a:t>мероприятия по нескольким направлениям</a:t>
            </a:r>
            <a:r>
              <a:rPr lang="ru-RU" sz="1900" dirty="0" smtClean="0"/>
              <a:t>:</a:t>
            </a:r>
            <a:endParaRPr lang="ru-RU" sz="19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079500"/>
          <a:ext cx="67866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7907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205979"/>
            <a:ext cx="8229600" cy="857250"/>
          </a:xfrm>
        </p:spPr>
        <p:txBody>
          <a:bodyPr>
            <a:noAutofit/>
          </a:bodyPr>
          <a:lstStyle/>
          <a:p>
            <a:r>
              <a:rPr lang="ru-RU" sz="2800" b="1" dirty="0"/>
              <a:t>Всероссийская конференции </a:t>
            </a:r>
            <a:r>
              <a:rPr lang="ru-RU" sz="2800" b="1" dirty="0" smtClean="0"/>
              <a:t>«Инновации </a:t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/>
              <a:t>работе специалистов Сестринского дела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/>
              <a:t>педиатрии стационаров и поликлиник»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500180"/>
            <a:ext cx="8229600" cy="33944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/>
              <a:t>На конференции были озвучены </a:t>
            </a:r>
            <a:r>
              <a:rPr lang="ru-RU" sz="1800" dirty="0" smtClean="0"/>
              <a:t>вопросы</a:t>
            </a:r>
            <a:r>
              <a:rPr lang="ru-RU" sz="1800" dirty="0" smtClean="0"/>
              <a:t>: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800" dirty="0" smtClean="0"/>
              <a:t>Использование </a:t>
            </a:r>
            <a:r>
              <a:rPr lang="ru-RU" sz="1800" dirty="0"/>
              <a:t>технологии удаленного наблюдения при проведении </a:t>
            </a:r>
            <a:r>
              <a:rPr lang="ru-RU" sz="1800" dirty="0" smtClean="0"/>
              <a:t>патронажа</a:t>
            </a:r>
          </a:p>
          <a:p>
            <a:pPr>
              <a:buNone/>
            </a:pPr>
            <a:r>
              <a:rPr lang="ru-RU" sz="1800" dirty="0" smtClean="0"/>
              <a:t>детей </a:t>
            </a:r>
            <a:r>
              <a:rPr lang="ru-RU" sz="1800" dirty="0"/>
              <a:t>первого года </a:t>
            </a:r>
            <a:r>
              <a:rPr lang="ru-RU" sz="1800" dirty="0" smtClean="0"/>
              <a:t>жизни.</a:t>
            </a:r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1800" dirty="0" smtClean="0"/>
              <a:t>Ведение электронного документооборота в </a:t>
            </a:r>
            <a:r>
              <a:rPr lang="ru-RU" sz="1800" dirty="0" smtClean="0"/>
              <a:t>поликлинике.</a:t>
            </a:r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1800" dirty="0" smtClean="0"/>
              <a:t>Вопросы </a:t>
            </a:r>
            <a:r>
              <a:rPr lang="ru-RU" sz="1800" dirty="0" err="1" smtClean="0"/>
              <a:t>вакцинопрофилактики</a:t>
            </a:r>
            <a:endParaRPr lang="ru-RU" sz="18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1800" dirty="0" smtClean="0"/>
              <a:t>Ухода </a:t>
            </a:r>
            <a:r>
              <a:rPr lang="ru-RU" sz="1800" dirty="0"/>
              <a:t>за новорожденным ребенком, имеющим пороки </a:t>
            </a:r>
            <a:r>
              <a:rPr lang="ru-RU" sz="1800" dirty="0" smtClean="0"/>
              <a:t>развития</a:t>
            </a:r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1800" dirty="0" smtClean="0"/>
              <a:t>Обучение  </a:t>
            </a:r>
            <a:r>
              <a:rPr lang="ru-RU" sz="1800" dirty="0"/>
              <a:t>детей и родителей в </a:t>
            </a:r>
            <a:r>
              <a:rPr lang="ru-RU" sz="1800" dirty="0" smtClean="0"/>
              <a:t>Школе для </a:t>
            </a:r>
            <a:r>
              <a:rPr lang="ru-RU" sz="1800" dirty="0"/>
              <a:t>больных сахарным </a:t>
            </a:r>
            <a:r>
              <a:rPr lang="ru-RU" sz="1800" dirty="0" smtClean="0"/>
              <a:t>диабетом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800" dirty="0" smtClean="0"/>
              <a:t>Наблюдение </a:t>
            </a:r>
            <a:r>
              <a:rPr lang="ru-RU" sz="1800" dirty="0"/>
              <a:t>за несовершеннолетними детьми из групп социального риска </a:t>
            </a:r>
          </a:p>
        </p:txBody>
      </p:sp>
      <p:pic>
        <p:nvPicPr>
          <p:cNvPr id="1026" name="Picture 2" descr="https://step-up-arts.ru/wp-content/uploads/2020/05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6"/>
            <a:ext cx="433360" cy="433360"/>
          </a:xfrm>
          <a:prstGeom prst="rect">
            <a:avLst/>
          </a:prstGeom>
          <a:noFill/>
        </p:spPr>
      </p:pic>
      <p:pic>
        <p:nvPicPr>
          <p:cNvPr id="1028" name="Picture 4" descr="https://w7.pngwing.com/pngs/1012/998/png-transparent-white-number-2-social-media-logo-computer-icons-number-2-infographic-blue-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71750"/>
            <a:ext cx="467780" cy="428629"/>
          </a:xfrm>
          <a:prstGeom prst="rect">
            <a:avLst/>
          </a:prstGeom>
          <a:noFill/>
        </p:spPr>
      </p:pic>
      <p:pic>
        <p:nvPicPr>
          <p:cNvPr id="1030" name="Picture 6" descr="https://lavka-s.ru/images/cms/akcia/cifr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44" y="3071816"/>
            <a:ext cx="495266" cy="495266"/>
          </a:xfrm>
          <a:prstGeom prst="rect">
            <a:avLst/>
          </a:prstGeom>
          <a:noFill/>
        </p:spPr>
      </p:pic>
      <p:pic>
        <p:nvPicPr>
          <p:cNvPr id="1032" name="Picture 8" descr="https://www.kindpng.com/picc/m/11-112141_number-4-digit-png-transparent-images-transparent-background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00444"/>
            <a:ext cx="409577" cy="428627"/>
          </a:xfrm>
          <a:prstGeom prst="rect">
            <a:avLst/>
          </a:prstGeom>
          <a:noFill/>
        </p:spPr>
      </p:pic>
      <p:pic>
        <p:nvPicPr>
          <p:cNvPr id="1034" name="Picture 10" descr="https://avatars.mds.yandex.net/get-zen_doc/175604/pub_5deb96d9fc69ab00ae7a8818_5deba0106f5f6f00aefe652d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631" y="3929072"/>
            <a:ext cx="441279" cy="441279"/>
          </a:xfrm>
          <a:prstGeom prst="rect">
            <a:avLst/>
          </a:prstGeom>
          <a:noFill/>
        </p:spPr>
      </p:pic>
      <p:pic>
        <p:nvPicPr>
          <p:cNvPr id="1036" name="Picture 12" descr="https://www.pinclipart.com/picdir/middle/136-1365876_number-six-clip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664" y="4429138"/>
            <a:ext cx="462246" cy="35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4693176"/>
      </p:ext>
    </p:extLst>
  </p:cSld>
  <p:clrMapOvr>
    <a:masterClrMapping/>
  </p:clrMapOvr>
</p:sld>
</file>

<file path=ppt/theme/theme1.xml><?xml version="1.0" encoding="utf-8"?>
<a:theme xmlns:a="http://schemas.openxmlformats.org/drawingml/2006/main" name="2020 Шаблон РАМС 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Шаблон РАМС презентация</Template>
  <TotalTime>252</TotalTime>
  <Words>213</Words>
  <Application>Microsoft Office PowerPoint</Application>
  <PresentationFormat>Экран (16:9)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2020 Шаблон РАМС презентация</vt:lpstr>
      <vt:lpstr>Специальное оформление</vt:lpstr>
      <vt:lpstr>1_Специальное оформление</vt:lpstr>
      <vt:lpstr>Отчет о работе педиатрической секции за 2021 год</vt:lpstr>
      <vt:lpstr>Акция «Белая ромашка»</vt:lpstr>
      <vt:lpstr>Участие во Всемирном дне здоровья </vt:lpstr>
      <vt:lpstr>Акция «Чужих детей не бывает»</vt:lpstr>
      <vt:lpstr>Акция «Чужих детей не бывает»</vt:lpstr>
      <vt:lpstr>Всероссийская конференции «Инновации  в работе специалистов Сестринского дела  в педиатрии стационаров и поликлиник»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педиатрической секции за 2021 год</dc:title>
  <dc:creator>HP</dc:creator>
  <cp:lastModifiedBy>Юленька</cp:lastModifiedBy>
  <cp:revision>19</cp:revision>
  <dcterms:created xsi:type="dcterms:W3CDTF">2021-12-12T08:29:31Z</dcterms:created>
  <dcterms:modified xsi:type="dcterms:W3CDTF">2021-12-12T13:25:29Z</dcterms:modified>
</cp:coreProperties>
</file>