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0" r:id="rId3"/>
    <p:sldId id="271" r:id="rId4"/>
    <p:sldId id="265" r:id="rId5"/>
    <p:sldId id="261" r:id="rId6"/>
    <p:sldId id="268" r:id="rId7"/>
    <p:sldId id="262" r:id="rId8"/>
    <p:sldId id="263" r:id="rId9"/>
    <p:sldId id="267" r:id="rId10"/>
    <p:sldId id="266" r:id="rId11"/>
    <p:sldId id="269" r:id="rId12"/>
    <p:sldId id="273" r:id="rId13"/>
  </p:sldIdLst>
  <p:sldSz cx="9144000" cy="6858000" type="screen4x3"/>
  <p:notesSz cx="6889750" cy="100218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2" clrIdx="0">
    <p:extLst/>
  </p:cmAuthor>
  <p:cmAuthor id="2" name="Administrator" initials="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8341B3A-A7C4-4C70-AD8E-0A616DF209B6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99B4A8E-BB39-4C11-928F-D16EC412A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5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Group 949"/>
          <p:cNvGrpSpPr/>
          <p:nvPr/>
        </p:nvGrpSpPr>
        <p:grpSpPr>
          <a:xfrm>
            <a:off x="0" y="836712"/>
            <a:ext cx="9144000" cy="3906389"/>
            <a:chOff x="57087" y="-924009"/>
            <a:chExt cx="9144000" cy="3876808"/>
          </a:xfrm>
        </p:grpSpPr>
        <p:pic>
          <p:nvPicPr>
            <p:cNvPr id="6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087" y="-924009"/>
              <a:ext cx="9144000" cy="3379724"/>
            </a:xfrm>
            <a:prstGeom prst="rect">
              <a:avLst/>
            </a:prstGeom>
          </p:spPr>
        </p:pic>
        <p:sp>
          <p:nvSpPr>
            <p:cNvPr id="7" name="Rectangle 9"/>
            <p:cNvSpPr/>
            <p:nvPr/>
          </p:nvSpPr>
          <p:spPr>
            <a:xfrm>
              <a:off x="2568311" y="576708"/>
              <a:ext cx="6128052" cy="2376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ru-RU" sz="32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Специализированная секция</a:t>
              </a:r>
            </a:p>
            <a:p>
              <a:pPr>
                <a:spcAft>
                  <a:spcPts val="8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«Сестринское дело</a:t>
              </a:r>
            </a:p>
            <a:p>
              <a:pPr>
                <a:spcAft>
                  <a:spcPts val="800"/>
                </a:spcAft>
              </a:pPr>
              <a:r>
                <a:rPr lang="ru-RU" sz="28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в первичном здравоохранении»</a:t>
              </a:r>
              <a:endPara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3224149" y="2221967"/>
              <a:ext cx="2809877" cy="6344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1"/>
            <p:cNvSpPr/>
            <p:nvPr/>
          </p:nvSpPr>
          <p:spPr>
            <a:xfrm>
              <a:off x="5336794" y="2132155"/>
              <a:ext cx="187527" cy="7525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857232"/>
            <a:ext cx="766576" cy="716799"/>
          </a:xfrm>
          <a:prstGeom prst="rect">
            <a:avLst/>
          </a:prstGeom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291536" y="25565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15816" y="4725144"/>
            <a:ext cx="31683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/>
            <a:r>
              <a:rPr lang="ru-RU" alt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Председатель </a:t>
            </a:r>
            <a:r>
              <a:rPr lang="ru-RU" alt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секции  </a:t>
            </a:r>
            <a:endParaRPr lang="ru-RU" altLang="ru-RU" sz="7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Зиновьева Елена Анатольевна</a:t>
            </a:r>
            <a:endParaRPr lang="ru-RU" altLang="ru-RU" sz="5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4437112"/>
            <a:ext cx="9144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тчет РАМС 2021\Screenshot_20211215_2006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667" r="3000" b="2043"/>
          <a:stretch/>
        </p:blipFill>
        <p:spPr bwMode="auto">
          <a:xfrm>
            <a:off x="899592" y="1052736"/>
            <a:ext cx="7485512" cy="40665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46" y="5301208"/>
            <a:ext cx="78374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14 ноября отмечается Всемирный день борьбы с диабетом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этом году ещё и юбилейная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дата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– 100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летие открытия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инсулина. При  содействии 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секции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была проведена конференция, на которой с успехом выступили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только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представители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сестринского сообщества, но и врачи-эндокринологи.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тчет РАМС 2021\статья Архангельск\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680" t="1124" r="3026" b="1900"/>
          <a:stretch/>
        </p:blipFill>
        <p:spPr bwMode="auto">
          <a:xfrm>
            <a:off x="1331640" y="908720"/>
            <a:ext cx="3108961" cy="43891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pic>
        <p:nvPicPr>
          <p:cNvPr id="3075" name="Picture 3" descr="E:\Отчет РАМС 2021\статья Архангельск\004.jpg"/>
          <p:cNvPicPr>
            <a:picLocks noChangeAspect="1" noChangeArrowheads="1"/>
          </p:cNvPicPr>
          <p:nvPr/>
        </p:nvPicPr>
        <p:blipFill rotWithShape="1">
          <a:blip r:embed="rId5" cstate="print"/>
          <a:srcRect l="2586" t="1567" r="2881" b="672"/>
          <a:stretch/>
        </p:blipFill>
        <p:spPr bwMode="auto">
          <a:xfrm>
            <a:off x="4644008" y="908720"/>
            <a:ext cx="3008377" cy="43159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4452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Специалисты, готовые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поделиться своим опытом,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профессиональными достижениями  или лучшими примерами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сестринской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практики имели возможность публиковать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материалы в профессиональном журнале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«Вестник РАМС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1"/>
            <a:ext cx="8496944" cy="273630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Присоединяйтесь к нам!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Будем рады заинтересованным специалистам!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pervich.zdrav@yandex.ru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Великие </a:t>
            </a: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</a:rPr>
              <a:t>дела нужно совершать, а не обдумывать их </a:t>
            </a:r>
            <a:r>
              <a:rPr lang="ru-RU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бесконечно</a:t>
            </a:r>
            <a:r>
              <a:rPr lang="ru-RU" dirty="0">
                <a:solidFill>
                  <a:srgbClr val="C00000"/>
                </a:solidFill>
                <a:latin typeface="Segoe Print" panose="02000600000000000000" pitchFamily="2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Гай Юлий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Цезарь</a:t>
            </a:r>
          </a:p>
        </p:txBody>
      </p:sp>
    </p:spTree>
    <p:extLst>
      <p:ext uri="{BB962C8B-B14F-4D97-AF65-F5344CB8AC3E}">
        <p14:creationId xmlns:p14="http://schemas.microsoft.com/office/powerpoint/2010/main" val="22161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Секция создана для содействия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повышению профессионализма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сестринского персонала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первичного звена,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повышению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качества оказания медицинской помощи населению, продвижению новаторских идей, распространению передового опыта, повышению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престижа профессии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DejaVu Sans"/>
              </a:rPr>
              <a:t>и статуса сестринского персонала.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63272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Члены специализированной секции РАМС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«Сестринское дело в первичном здравоохранении»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352928" cy="4409505"/>
          </a:xfr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835696" y="3140968"/>
            <a:ext cx="1309267" cy="2520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Архангельск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971600" y="3933056"/>
            <a:ext cx="1224135" cy="21341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Москва</a:t>
            </a:r>
            <a:endParaRPr lang="ru-RU" sz="16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187624" y="4293096"/>
            <a:ext cx="1418761" cy="2331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Владимир</a:t>
            </a:r>
            <a:endParaRPr lang="ru-RU" sz="16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67544" y="3645024"/>
            <a:ext cx="1374713" cy="2212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Брянск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707904" y="4149080"/>
            <a:ext cx="1080120" cy="2186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Томск</a:t>
            </a:r>
            <a:endParaRPr lang="ru-RU" sz="16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779912" y="4509120"/>
            <a:ext cx="1440160" cy="2524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Кемерово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4427984" y="6237312"/>
            <a:ext cx="442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Проведено 7 совещаний в онлайн-формате.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323528" y="6237312"/>
            <a:ext cx="4528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Состав секции – 8 человек из 6 регионов.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0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692696" cy="270028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3"/>
            <a:ext cx="2664296" cy="365424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23528" y="1014659"/>
            <a:ext cx="4032448" cy="241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Участие в расширенном заседании Координационного совета РАМС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077072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 ежегодном заседании Координационного совета РАМС подробно освещаются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основные результаты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работы за прошлый год и ставятся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задачи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будущий.  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Основными задачами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работы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секций являются подготовка и участие в различных акциях и обучающих мероприятиях – конференциях,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вебинарах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мастер-классах.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1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836712"/>
            <a:ext cx="8784976" cy="188922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Акции</a:t>
            </a:r>
            <a:endParaRPr lang="ru-RU" sz="4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пециализированная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секция РАМС «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СД в первичном здравоохранении» предложила с 1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апреля по 10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апреля провести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челлендж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приуроченный ко В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емирному дню здоровья.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частником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челленджа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мог стать как один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человек, так и команда (медицинские работники, студенты медицинских образовательных учреждений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).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Смысл </a:t>
            </a:r>
            <a:r>
              <a:rPr lang="ru-RU" sz="38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ч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елленджа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состоял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том, что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каждый участник, занимаясь физическими упражнениями, передает 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«Эстафету здоровья»  из одного города в другой. Важно, чтобы видеоматериал содержал арт-объект (городская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стелла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достопримечательность города) и сопровождался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хэштегом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#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Всемирныйденьздоровья2021.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Приняли участие коллеги из разных городов и регионов России – Архангельск, Брянск,  Владимир Волгоград, Иркутск, 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Йошкар-ола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Кемерово, Ленинградская область, Москва, Санкт-Петербург, Тюмень, Уфа и др.</a:t>
            </a:r>
            <a:endParaRPr lang="ru-RU" sz="3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5196599" cy="2325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08920"/>
            <a:ext cx="2608591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686" r="8310" b="2608"/>
          <a:stretch/>
        </p:blipFill>
        <p:spPr>
          <a:xfrm>
            <a:off x="5961172" y="4941168"/>
            <a:ext cx="2966114" cy="165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" b="2516"/>
          <a:stretch/>
        </p:blipFill>
        <p:spPr>
          <a:xfrm>
            <a:off x="3131839" y="5157192"/>
            <a:ext cx="2729465" cy="1417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4742" b="8636"/>
          <a:stretch/>
        </p:blipFill>
        <p:spPr>
          <a:xfrm>
            <a:off x="107504" y="5157192"/>
            <a:ext cx="3000490" cy="14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pic>
        <p:nvPicPr>
          <p:cNvPr id="2050" name="Picture 2" descr="E:\Отчет РАМС 2021\diabet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052736"/>
            <a:ext cx="8372295" cy="3169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7" y="436510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рамках подготовки ко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Всемирному Дню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борьбы с сахарным диабетом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члены специализированной секции РАМС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организовали мероприятия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 рабочих местах в своих регионах.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Медицинские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сестры Архангельской городской клинической больницы регулярно проводят с пациентами очные и онлайн-занятия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«Школе сахарного диабета».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Брянской городской поликлинике посетителям рассказали о диабете и его симптомах.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остались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равнодушными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сотрудники территориальной поликлиники больницы города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Волгограда: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пациентам выдали информационные листовки и предложили измерить уровень сахара в крови.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Медицинские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сестры города Москвы подготовили видеоролик с рекомендациями по профилактике сахарного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диабета.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585" b="8014"/>
          <a:stretch/>
        </p:blipFill>
        <p:spPr>
          <a:xfrm>
            <a:off x="323528" y="2420888"/>
            <a:ext cx="8336984" cy="3315824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733256"/>
            <a:ext cx="8208912" cy="86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конференции присутствовало 410 участников из 51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мероприятия была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подготовлена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совместно специалистами специализированных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секций РАМС "Первичное здравоохранение" и "Лечебное дело. Специалисты ФАП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"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43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Сотрудничество с региональными специализированными секциями в интересах развития сестринского дела в области первичного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здравоохранения,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ктивное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совершенствование профилактического направления в сестринской деятельности первичного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звена, участие в системе НМО, как результат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подготовка и проведение конференций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90872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Обучающие мероприятия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19736" cy="523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96752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была ориентирована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на тех специалистов, которые работают на первичном приеме амбулаторной сети, участвуют в проведении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скрининговых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программ, ведут самостоятельный прием и самостоятельно оказывают помощь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ФАПах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амбулаториях, ЦРБ, поликлиниках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Уникальным опытом работы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ФАПах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поделились коллеги из Кемеровской и Тюменской областей.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42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3197155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73216"/>
            <a:ext cx="5040560" cy="14019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0"/>
            <a:ext cx="3520954" cy="9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CustomShape 1"/>
          <p:cNvSpPr/>
          <p:nvPr/>
        </p:nvSpPr>
        <p:spPr>
          <a:xfrm>
            <a:off x="251520" y="620688"/>
            <a:ext cx="8655189" cy="208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Всероссийский конгресс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«Здравоохранение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будущего: Роль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сестры»</a:t>
            </a:r>
          </a:p>
          <a:p>
            <a:pPr algn="ctr">
              <a:lnSpc>
                <a:spcPct val="100000"/>
              </a:lnSpc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Огромная армия медицинских сестер, акушерок, фельдшеров приняла участие в этом масштабном мероприятии, в том числе и специалисты секции. </a:t>
            </a:r>
          </a:p>
          <a:p>
            <a:pPr algn="just">
              <a:lnSpc>
                <a:spcPct val="1000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обеспеченности сестринскими кадрами сегодня зависит качество помощи и здоровье населения, от инвестиций в сестринское дело зависит развитие экономики и социальная стабильность.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89" r="362" b="6285"/>
          <a:stretch/>
        </p:blipFill>
        <p:spPr>
          <a:xfrm>
            <a:off x="5796136" y="5373216"/>
            <a:ext cx="2808312" cy="1395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14716"/>
            <a:ext cx="768163" cy="71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2708920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обсуждения насущных глобальных проблем на пленарных заседаниях переходили к практическим вопросам: уход за пациентами с различными патологиями, современные подходы к оказанию помощи, цифровые технологии, внедрение международных стандартов качества,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много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других аспектов сестринской практики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делаем общее дело, от которого зависит будущее нашей профессии. Кто кроме нас подумает о том, как привлечь и сохранить кадры, как вырастить лидеров, которые продолжат нашу работу?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589</TotalTime>
  <Words>628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Члены специализированной секции РАМС  «Сестринское дело в первичном здравоохранении»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ЛЕНТОЧКА</dc:creator>
  <cp:lastModifiedBy>Natasha</cp:lastModifiedBy>
  <cp:revision>71</cp:revision>
  <cp:lastPrinted>2021-12-20T18:57:35Z</cp:lastPrinted>
  <dcterms:created xsi:type="dcterms:W3CDTF">2021-12-15T16:55:13Z</dcterms:created>
  <dcterms:modified xsi:type="dcterms:W3CDTF">2021-12-29T16:50:28Z</dcterms:modified>
</cp:coreProperties>
</file>