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7"/>
  </p:notesMasterIdLst>
  <p:sldIdLst>
    <p:sldId id="256" r:id="rId2"/>
    <p:sldId id="257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1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77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1424C-E39A-49D2-A9CD-AAB45105EA94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2F498-C16E-4FEB-BDB7-17A81790A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213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2F498-C16E-4FEB-BDB7-17A81790AD4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133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E260-EFD0-4660-A900-F1E0FAE44001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223B-9ED1-48C6-8FD9-F9F7ADCFF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816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E260-EFD0-4660-A900-F1E0FAE44001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223B-9ED1-48C6-8FD9-F9F7ADCFF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282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E260-EFD0-4660-A900-F1E0FAE44001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223B-9ED1-48C6-8FD9-F9F7ADCFF1A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1885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E260-EFD0-4660-A900-F1E0FAE44001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223B-9ED1-48C6-8FD9-F9F7ADCFF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527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E260-EFD0-4660-A900-F1E0FAE44001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223B-9ED1-48C6-8FD9-F9F7ADCFF1A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0282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E260-EFD0-4660-A900-F1E0FAE44001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223B-9ED1-48C6-8FD9-F9F7ADCFF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646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E260-EFD0-4660-A900-F1E0FAE44001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223B-9ED1-48C6-8FD9-F9F7ADCFF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80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E260-EFD0-4660-A900-F1E0FAE44001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223B-9ED1-48C6-8FD9-F9F7ADCFF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622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E260-EFD0-4660-A900-F1E0FAE44001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223B-9ED1-48C6-8FD9-F9F7ADCFF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83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E260-EFD0-4660-A900-F1E0FAE44001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223B-9ED1-48C6-8FD9-F9F7ADCFF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876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E260-EFD0-4660-A900-F1E0FAE44001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223B-9ED1-48C6-8FD9-F9F7ADCFF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80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E260-EFD0-4660-A900-F1E0FAE44001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223B-9ED1-48C6-8FD9-F9F7ADCFF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7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E260-EFD0-4660-A900-F1E0FAE44001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223B-9ED1-48C6-8FD9-F9F7ADCFF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329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E260-EFD0-4660-A900-F1E0FAE44001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223B-9ED1-48C6-8FD9-F9F7ADCFF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10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E260-EFD0-4660-A900-F1E0FAE44001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223B-9ED1-48C6-8FD9-F9F7ADCFF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672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223B-9ED1-48C6-8FD9-F9F7ADCFF1A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E260-EFD0-4660-A900-F1E0FAE44001}" type="datetimeFigureOut">
              <a:rPr lang="ru-RU" smtClean="0"/>
              <a:t>20.12.2021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725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BE260-EFD0-4660-A900-F1E0FAE44001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5FD223B-9ED1-48C6-8FD9-F9F7ADCFF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15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facebook.com/groups/18307603004635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D9040-78B2-4C18-B944-8FA216F05D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>
                <a:solidFill>
                  <a:schemeClr val="tx1"/>
                </a:solidFill>
              </a:rPr>
              <a:t>Отчет о  работе  секции «Сестринское дело в стоматологии» за 2021г</a:t>
            </a:r>
            <a:br>
              <a:rPr lang="ru-RU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E26D65-3187-4D7A-BF74-FA25133643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2373" y="4050833"/>
            <a:ext cx="8111630" cy="2442957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Кожевникова Елена Васильевна </a:t>
            </a:r>
          </a:p>
          <a:p>
            <a:r>
              <a:rPr lang="ru-RU" sz="2400" dirty="0">
                <a:solidFill>
                  <a:schemeClr val="tx1"/>
                </a:solidFill>
              </a:rPr>
              <a:t>Председатель секции «Сестринское дело в стоматологии»</a:t>
            </a:r>
          </a:p>
          <a:p>
            <a:r>
              <a:rPr lang="ru-RU" sz="2400" dirty="0">
                <a:solidFill>
                  <a:schemeClr val="tx1"/>
                </a:solidFill>
              </a:rPr>
              <a:t>Главная медицинская сестра ГАУЗ «Стоматологическая поликлиника № 60 ДЗМ</a:t>
            </a:r>
            <a:r>
              <a:rPr lang="ru-RU" dirty="0">
                <a:solidFill>
                  <a:schemeClr val="tx1"/>
                </a:solidFill>
              </a:rPr>
              <a:t>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7F966C-C296-41D2-83EF-5E718E625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529879"/>
            <a:ext cx="1000818" cy="100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59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B59C57-BE65-4EF6-8E6A-B49E37959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444" y="609600"/>
            <a:ext cx="8762558" cy="83174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Выполнено: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D0FA66-D226-415A-B25E-B329F375C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43" y="1549831"/>
            <a:ext cx="10833315" cy="469856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Участие в расширенном заседании Координационного совета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Проведена акция «Здоровая улыбка»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F3CB32-F108-4D4A-9445-C61D98950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1542" y="441511"/>
            <a:ext cx="999831" cy="9998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43BFFF-D9F5-44B6-8C84-7DE8DB1870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981" t="21017" r="19074" b="27243"/>
          <a:stretch/>
        </p:blipFill>
        <p:spPr>
          <a:xfrm>
            <a:off x="5049576" y="3075026"/>
            <a:ext cx="5113867" cy="354834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23238FC-2FAD-4B9A-874B-240E218419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445" t="17274" r="17593" b="22599"/>
          <a:stretch/>
        </p:blipFill>
        <p:spPr>
          <a:xfrm>
            <a:off x="354590" y="3075026"/>
            <a:ext cx="4538133" cy="357247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08CFA3B-503B-4F91-BEA9-A05A460A3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88892" y="559506"/>
            <a:ext cx="3279422" cy="245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01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B9D28CD-DCD9-4F30-B942-95789901B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378" y="434623"/>
            <a:ext cx="8946624" cy="560674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Создана  страница в </a:t>
            </a:r>
            <a:r>
              <a:rPr lang="en-US" dirty="0">
                <a:solidFill>
                  <a:schemeClr val="tx1"/>
                </a:solidFill>
              </a:rPr>
              <a:t>Facebook </a:t>
            </a:r>
            <a:r>
              <a:rPr lang="ru-RU" dirty="0">
                <a:solidFill>
                  <a:schemeClr val="tx1"/>
                </a:solidFill>
              </a:rPr>
              <a:t> «РАМС стоматология»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A8CA0A-AE29-4E48-9560-CDA255B66D12}"/>
              </a:ext>
            </a:extLst>
          </p:cNvPr>
          <p:cNvSpPr txBox="1"/>
          <p:nvPr/>
        </p:nvSpPr>
        <p:spPr>
          <a:xfrm>
            <a:off x="327378" y="4176889"/>
            <a:ext cx="69652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https://www.facebook.com/groups/183076030046351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3D3BCD2-FA0A-4C4A-92A6-B38571BAFB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30" t="11908" r="8704" b="6338"/>
          <a:stretch/>
        </p:blipFill>
        <p:spPr>
          <a:xfrm>
            <a:off x="327378" y="1095023"/>
            <a:ext cx="3812198" cy="26416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F9A1940-81DA-4DF5-96BA-87FB4F8DB9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259" t="18947" r="34711" b="2736"/>
          <a:stretch/>
        </p:blipFill>
        <p:spPr>
          <a:xfrm>
            <a:off x="7084966" y="952669"/>
            <a:ext cx="3525580" cy="517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78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E0ECB7-6EE3-4611-84E6-CC26C43BA1E8}"/>
              </a:ext>
            </a:extLst>
          </p:cNvPr>
          <p:cNvSpPr txBox="1"/>
          <p:nvPr/>
        </p:nvSpPr>
        <p:spPr>
          <a:xfrm>
            <a:off x="530575" y="316089"/>
            <a:ext cx="8621891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Совещания членов секции (По плану ежемесячно, по факту удавалось не всегда. Состав участников заседания постоянно был не в полном составе)</a:t>
            </a:r>
          </a:p>
          <a:p>
            <a:endParaRPr lang="ru-RU" dirty="0"/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Отправлена статья для публикации в журнал «Вестник РАМС» 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  <a:p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Провели вебинары: «Дезинфекция и стерилизация ИМН  в стоматологии»,</a:t>
            </a:r>
          </a:p>
          <a:p>
            <a:endParaRPr lang="ru-RU" dirty="0"/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 «Инфекционная безопасность в стоматологии»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F27F6C-77FF-4DB3-83A4-BEA7E7EC04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74" t="18436" r="8334" b="13745"/>
          <a:stretch/>
        </p:blipFill>
        <p:spPr>
          <a:xfrm>
            <a:off x="6716889" y="3611250"/>
            <a:ext cx="4459112" cy="261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16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0F60BD1-1FB3-4A03-A148-0FF91A675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513885-3671-4F93-9EC3-34D06154E3A7}"/>
              </a:ext>
            </a:extLst>
          </p:cNvPr>
          <p:cNvSpPr txBox="1"/>
          <p:nvPr/>
        </p:nvSpPr>
        <p:spPr>
          <a:xfrm>
            <a:off x="677334" y="816638"/>
            <a:ext cx="47413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Проведена Всероссийская конференция «Медицинская сестра стоматологии в эпоху современных технологий»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37C247-3C4C-45CF-A924-93A4622370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73" t="15465" r="35741" b="13251"/>
          <a:stretch/>
        </p:blipFill>
        <p:spPr>
          <a:xfrm>
            <a:off x="7710492" y="150704"/>
            <a:ext cx="3420534" cy="45285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D272142-1781-48A1-958A-A6C57C7018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185" t="11908" r="43241" b="14568"/>
          <a:stretch/>
        </p:blipFill>
        <p:spPr>
          <a:xfrm>
            <a:off x="530577" y="2160589"/>
            <a:ext cx="4004824" cy="452859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69F6C74-B958-48D7-94C7-B3BAA365EB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852" t="38848" r="50833" b="21976"/>
          <a:stretch/>
        </p:blipFill>
        <p:spPr>
          <a:xfrm>
            <a:off x="4682158" y="3335920"/>
            <a:ext cx="2720622" cy="268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9450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130</TotalTime>
  <Words>136</Words>
  <Application>Microsoft Office PowerPoint</Application>
  <PresentationFormat>Широкоэкранный</PresentationFormat>
  <Paragraphs>39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Trebuchet MS</vt:lpstr>
      <vt:lpstr>Wingdings</vt:lpstr>
      <vt:lpstr>Wingdings 3</vt:lpstr>
      <vt:lpstr>Аспект</vt:lpstr>
      <vt:lpstr>Отчет о  работе  секции «Сестринское дело в стоматологии» за 2021г    </vt:lpstr>
      <vt:lpstr>Выполнено: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 работе  секции «Сестринское дело в стоматологии» за 2021г    </dc:title>
  <dc:creator>Елена Кожевникова</dc:creator>
  <cp:lastModifiedBy>Елена Кожевникова</cp:lastModifiedBy>
  <cp:revision>4</cp:revision>
  <dcterms:created xsi:type="dcterms:W3CDTF">2021-12-12T13:23:05Z</dcterms:created>
  <dcterms:modified xsi:type="dcterms:W3CDTF">2021-12-20T20:13:56Z</dcterms:modified>
</cp:coreProperties>
</file>