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sldIdLst>
    <p:sldId id="256" r:id="rId3"/>
    <p:sldId id="257" r:id="rId4"/>
    <p:sldId id="258" r:id="rId5"/>
    <p:sldId id="263" r:id="rId6"/>
    <p:sldId id="262" r:id="rId7"/>
    <p:sldId id="259" r:id="rId8"/>
    <p:sldId id="264" r:id="rId9"/>
    <p:sldId id="260" r:id="rId10"/>
    <p:sldId id="26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ои документы\Мои документы\РАМС\ДОКЛАДЫ\ДОКЛАДЫ 2020\оформление шаблона овк\Элементы оформления_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" y="-1"/>
            <a:ext cx="908699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5902424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5904656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9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73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0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25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72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51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06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4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8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:\мои документы\Мои документы\РАМС\ДОКЛАДЫ\ДОКЛАДЫ 2020\оформление шаблона овк\Элементы оформления_02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" y="-1"/>
            <a:ext cx="908699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3074" name="Picture 2" descr="K:\мои документы\Мои документы\РАМС\ДОКЛАДЫ\ДОКЛАДЫ 2020\оформление шаблона овк\Элементы оформления_03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8"/>
            <a:ext cx="9144000" cy="512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15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5902424" cy="1728191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Отчет специализированной секции РАМС</a:t>
            </a:r>
            <a:br>
              <a:rPr lang="ru-RU" sz="2800" dirty="0" smtClean="0"/>
            </a:br>
            <a:r>
              <a:rPr lang="ru-RU" sz="2800" dirty="0" smtClean="0"/>
              <a:t>«Сестринское дело во фтизиатрии» за </a:t>
            </a:r>
            <a:r>
              <a:rPr lang="ru-RU" sz="2800" dirty="0" smtClean="0"/>
              <a:t>2023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7854"/>
            <a:ext cx="5904656" cy="721246"/>
          </a:xfrm>
        </p:spPr>
        <p:txBody>
          <a:bodyPr/>
          <a:lstStyle/>
          <a:p>
            <a:r>
              <a:rPr lang="ru-RU" dirty="0" smtClean="0"/>
              <a:t>Федоткина Т.Ю.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3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секции в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Волкова Полина </a:t>
            </a:r>
            <a:r>
              <a:rPr lang="ru-RU" sz="2400" b="1" dirty="0" smtClean="0"/>
              <a:t>Петровна (р. Марий Эл)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Гапонова Лариса </a:t>
            </a:r>
            <a:r>
              <a:rPr lang="ru-RU" sz="2400" b="1" dirty="0" smtClean="0">
                <a:solidFill>
                  <a:srgbClr val="FF0000"/>
                </a:solidFill>
              </a:rPr>
              <a:t>Владимировна (г. Брянск)</a:t>
            </a:r>
          </a:p>
          <a:p>
            <a:r>
              <a:rPr lang="ru-RU" sz="2400" b="1" dirty="0"/>
              <a:t>Лялина Наталья </a:t>
            </a:r>
            <a:r>
              <a:rPr lang="ru-RU" sz="2400" b="1" dirty="0" smtClean="0"/>
              <a:t>Леонидовна (г. Киров)</a:t>
            </a:r>
          </a:p>
          <a:p>
            <a:r>
              <a:rPr lang="ru-RU" sz="2400" b="1" dirty="0" err="1"/>
              <a:t>Саламахина</a:t>
            </a:r>
            <a:r>
              <a:rPr lang="ru-RU" sz="2400" b="1" dirty="0"/>
              <a:t> Людмила </a:t>
            </a:r>
            <a:r>
              <a:rPr lang="ru-RU" sz="2400" b="1" dirty="0" smtClean="0"/>
              <a:t>Александровна (г. Астрахань)</a:t>
            </a:r>
          </a:p>
          <a:p>
            <a:r>
              <a:rPr lang="ru-RU" sz="2400" b="1" dirty="0" err="1"/>
              <a:t>Себешева</a:t>
            </a:r>
            <a:r>
              <a:rPr lang="ru-RU" sz="2400" b="1" dirty="0"/>
              <a:t> Ольга </a:t>
            </a:r>
            <a:r>
              <a:rPr lang="ru-RU" sz="2400" b="1" dirty="0" smtClean="0"/>
              <a:t>Юрьевна (г. Тюмень)</a:t>
            </a:r>
            <a:endParaRPr lang="ru-RU" sz="2400" dirty="0"/>
          </a:p>
          <a:p>
            <a:r>
              <a:rPr lang="ru-RU" sz="2400" b="1" dirty="0"/>
              <a:t>Тимофеева  Марина  </a:t>
            </a:r>
            <a:r>
              <a:rPr lang="ru-RU" sz="2400" b="1" dirty="0" smtClean="0"/>
              <a:t>Евгеньевна (г. Санкт-Петербург)</a:t>
            </a:r>
          </a:p>
          <a:p>
            <a:r>
              <a:rPr lang="ru-RU" sz="2600" b="1" dirty="0"/>
              <a:t>Ходакова Татьяна </a:t>
            </a:r>
            <a:r>
              <a:rPr lang="ru-RU" sz="2600" b="1" dirty="0" smtClean="0"/>
              <a:t>Юрьевна (Ростовская обл.)</a:t>
            </a:r>
          </a:p>
          <a:p>
            <a:r>
              <a:rPr lang="ru-RU" sz="2600" b="1" dirty="0"/>
              <a:t>Шагаева Любовь </a:t>
            </a:r>
            <a:r>
              <a:rPr lang="ru-RU" sz="2600" b="1" dirty="0" smtClean="0"/>
              <a:t>Ивановна (</a:t>
            </a:r>
            <a:r>
              <a:rPr lang="ru-RU" sz="2600" b="1" dirty="0" err="1" smtClean="0"/>
              <a:t>г.Кемерово</a:t>
            </a:r>
            <a:r>
              <a:rPr lang="ru-RU" sz="2600" b="1" dirty="0" smtClean="0"/>
              <a:t>)</a:t>
            </a:r>
          </a:p>
          <a:p>
            <a:r>
              <a:rPr lang="ru-RU" sz="2600" b="1" dirty="0"/>
              <a:t>Якушкина Анна </a:t>
            </a:r>
            <a:r>
              <a:rPr lang="ru-RU" sz="2600" b="1" dirty="0" smtClean="0"/>
              <a:t>Александровна (г. Иваново) </a:t>
            </a:r>
            <a:endParaRPr lang="ru-RU" sz="2600" dirty="0"/>
          </a:p>
          <a:p>
            <a:endParaRPr lang="ru-RU" sz="2600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1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Конференции РАМС </a:t>
            </a:r>
            <a:r>
              <a:rPr lang="ru-RU" sz="2400" dirty="0" smtClean="0"/>
              <a:t>фтизиатрического профиля, подготовленные регионами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7355160" cy="367240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Вебинар</a:t>
            </a:r>
            <a:r>
              <a:rPr lang="ru-RU" sz="2400" dirty="0" smtClean="0"/>
              <a:t> </a:t>
            </a:r>
            <a:r>
              <a:rPr lang="ru-RU" sz="2400" u="sng" dirty="0" smtClean="0"/>
              <a:t>«</a:t>
            </a:r>
            <a:r>
              <a:rPr lang="ru-RU" sz="2400" u="sng" dirty="0" smtClean="0"/>
              <a:t>Туберкулез сегодня. Диагностика и лечение</a:t>
            </a:r>
            <a:r>
              <a:rPr lang="ru-RU" sz="2400" u="sng" dirty="0" smtClean="0"/>
              <a:t>» </a:t>
            </a:r>
            <a:r>
              <a:rPr lang="ru-RU" sz="2400" dirty="0" smtClean="0"/>
              <a:t>29</a:t>
            </a:r>
            <a:r>
              <a:rPr lang="ru-RU" sz="2400" dirty="0" smtClean="0"/>
              <a:t>.03.23 </a:t>
            </a:r>
            <a:r>
              <a:rPr lang="ru-RU" sz="2400" dirty="0"/>
              <a:t>(АМС </a:t>
            </a:r>
            <a:r>
              <a:rPr lang="ru-RU" sz="2400" dirty="0" smtClean="0"/>
              <a:t>Ленинградская обл.</a:t>
            </a:r>
            <a:r>
              <a:rPr lang="ru-RU" sz="2400" dirty="0" smtClean="0"/>
              <a:t>)</a:t>
            </a:r>
          </a:p>
          <a:p>
            <a:r>
              <a:rPr lang="ru-RU" sz="2400" u="sng" dirty="0" smtClean="0"/>
              <a:t>НПК «Качество жизни и респираторная функция у пациентов, излеченных от туберкулеза легких» </a:t>
            </a:r>
            <a:r>
              <a:rPr lang="ru-RU" sz="2400" dirty="0"/>
              <a:t>30.03.23 (АМС г. Астрахань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r>
              <a:rPr lang="ru-RU" sz="2400" u="sng" dirty="0"/>
              <a:t>НПК «Научно-практическая </a:t>
            </a:r>
            <a:r>
              <a:rPr lang="ru-RU" sz="2400" u="sng" dirty="0" smtClean="0"/>
              <a:t>конференция «Организация </a:t>
            </a:r>
            <a:r>
              <a:rPr lang="ru-RU" sz="2400" u="sng" dirty="0"/>
              <a:t>противотуберкулезной работы. Роль специалистов со средним профессиональным образованием</a:t>
            </a:r>
            <a:r>
              <a:rPr lang="ru-RU" sz="2400" u="sng" dirty="0" smtClean="0"/>
              <a:t>» </a:t>
            </a:r>
            <a:r>
              <a:rPr lang="ru-RU" sz="2400" dirty="0" smtClean="0"/>
              <a:t>30.03.23 (АМС Томск)</a:t>
            </a:r>
            <a:endParaRPr lang="ru-RU" sz="2400" dirty="0" smtClean="0"/>
          </a:p>
          <a:p>
            <a:r>
              <a:rPr lang="ru-RU" sz="2400" u="sng" dirty="0" smtClean="0"/>
              <a:t>НПК «Актуальные вопросы сестринской деятельности в профилактике и лечении туберкулеза» </a:t>
            </a:r>
            <a:r>
              <a:rPr lang="ru-RU" sz="2400" dirty="0" smtClean="0"/>
              <a:t>06.10.23 (АМС г. Кемерово)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502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136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Участие во Всероссийских фтизиатрических мероприятиях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9661"/>
            <a:ext cx="8229600" cy="281496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 Грозный, Чеченская Республика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председателя секции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Федоткиной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Т.Ю.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съезде фтизиатров России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02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Конференции РАМС фтизиатрического профиля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3598"/>
            <a:ext cx="7355160" cy="3391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Всероссийская </a:t>
            </a:r>
            <a:r>
              <a:rPr lang="ru-RU" sz="2800" dirty="0" smtClean="0"/>
              <a:t>НПК </a:t>
            </a:r>
            <a:r>
              <a:rPr lang="ru-RU" sz="2800" u="sng" dirty="0" smtClean="0"/>
              <a:t>«</a:t>
            </a:r>
            <a:r>
              <a:rPr lang="ru-RU" sz="2800" u="sng" dirty="0" smtClean="0"/>
              <a:t>Совершенствование роли медицинской сестры фтизиатрической в оказании помощи пациентам с туберкулезом</a:t>
            </a:r>
            <a:r>
              <a:rPr lang="ru-RU" sz="2800" u="sng" dirty="0" smtClean="0"/>
              <a:t>» </a:t>
            </a:r>
            <a:r>
              <a:rPr lang="ru-RU" sz="2800" dirty="0" smtClean="0"/>
              <a:t>21.11.23 Санкт-Петербург в рамках </a:t>
            </a:r>
            <a:r>
              <a:rPr lang="en-US" sz="2800" dirty="0" smtClean="0"/>
              <a:t>IX </a:t>
            </a:r>
            <a:r>
              <a:rPr lang="ru-RU" sz="2800" dirty="0" smtClean="0"/>
              <a:t>конгресса Национальной ассоциации фтизиатров России, в честь 100-летия НИИТ </a:t>
            </a:r>
            <a:r>
              <a:rPr lang="ru-RU" sz="2800" dirty="0" err="1" smtClean="0"/>
              <a:t>Спб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2618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06712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Участие в мероприятиях РАМС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735516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Конгресс РАМС </a:t>
            </a:r>
            <a:r>
              <a:rPr lang="ru-RU" u="sng" dirty="0" smtClean="0"/>
              <a:t>«</a:t>
            </a:r>
            <a:r>
              <a:rPr lang="ru-RU" u="sng" dirty="0" smtClean="0"/>
              <a:t>Первичное здравоохранение: наше время, наши возможности» </a:t>
            </a:r>
            <a:r>
              <a:rPr lang="ru-RU" dirty="0" smtClean="0"/>
              <a:t>18-20.10.23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постерный</a:t>
            </a:r>
            <a:r>
              <a:rPr lang="ru-RU" dirty="0" smtClean="0"/>
              <a:t> доклад  секции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50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Доклады о ТБ на конгрессе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«Стационар-замещающие </a:t>
            </a:r>
            <a:r>
              <a:rPr lang="ru-RU" sz="2400" dirty="0"/>
              <a:t>технологии в оказании специализированной помощи больным </a:t>
            </a:r>
            <a:r>
              <a:rPr lang="ru-RU" sz="2400" dirty="0" smtClean="0"/>
              <a:t>туберкулезом», Олехова </a:t>
            </a:r>
            <a:r>
              <a:rPr lang="ru-RU" sz="2400" dirty="0"/>
              <a:t>Ксения Владимировна, фельдшер дневного стационара ГБУЗ АО «Архангельский клинический противотуберкулезный диспансер» (Архангельская обл.) </a:t>
            </a:r>
            <a:endParaRPr lang="ru-RU" sz="2400" dirty="0" smtClean="0"/>
          </a:p>
          <a:p>
            <a:r>
              <a:rPr lang="ru-RU" sz="2400" dirty="0" smtClean="0"/>
              <a:t>«Основные </a:t>
            </a:r>
            <a:r>
              <a:rPr lang="ru-RU" sz="2400" dirty="0"/>
              <a:t>формы и методы профилактики туберкулеза среди </a:t>
            </a:r>
            <a:r>
              <a:rPr lang="ru-RU" sz="2400" dirty="0" smtClean="0"/>
              <a:t>молодежи», </a:t>
            </a:r>
            <a:r>
              <a:rPr lang="ru-RU" sz="2400" dirty="0" err="1" smtClean="0"/>
              <a:t>Саламахина</a:t>
            </a:r>
            <a:r>
              <a:rPr lang="ru-RU" sz="2400" dirty="0" smtClean="0"/>
              <a:t> </a:t>
            </a:r>
            <a:r>
              <a:rPr lang="ru-RU" sz="2400" dirty="0"/>
              <a:t>Людмила Александровна, Главная медицинская сестра ГБУЗ АО «Областной клинический противотуберкулезный диспансер» (Астраханская обл.)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11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«Белая ромашка»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/>
          </a:bodyPr>
          <a:lstStyle/>
          <a:p>
            <a:r>
              <a:rPr lang="ru-RU" dirty="0" smtClean="0"/>
              <a:t>Девиз</a:t>
            </a:r>
            <a:r>
              <a:rPr lang="ru-RU" dirty="0"/>
              <a:t> </a:t>
            </a:r>
            <a:r>
              <a:rPr lang="ru-RU" dirty="0" smtClean="0"/>
              <a:t>2023 </a:t>
            </a:r>
          </a:p>
          <a:p>
            <a:pPr marL="0" indent="0" algn="ctr">
              <a:buNone/>
            </a:pPr>
            <a:r>
              <a:rPr lang="ru-RU" u="sng" dirty="0" smtClean="0"/>
              <a:t>«</a:t>
            </a:r>
            <a:r>
              <a:rPr lang="ru-RU" u="sng" dirty="0"/>
              <a:t>Да! Мы можем </a:t>
            </a:r>
            <a:endParaRPr lang="ru-RU" u="sng" dirty="0" smtClean="0"/>
          </a:p>
          <a:p>
            <a:pPr marL="0" indent="0" algn="ctr">
              <a:buNone/>
            </a:pPr>
            <a:r>
              <a:rPr lang="ru-RU" u="sng" dirty="0" smtClean="0"/>
              <a:t>ликвидировать </a:t>
            </a:r>
            <a:r>
              <a:rPr lang="ru-RU" u="sng" dirty="0"/>
              <a:t>туберкулез</a:t>
            </a:r>
            <a:r>
              <a:rPr lang="ru-RU" u="sng" dirty="0" smtClean="0"/>
              <a:t>!»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24221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Здоровья и благополучия всем!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849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Шаблон РАМС презентация</Template>
  <TotalTime>479</TotalTime>
  <Words>341</Words>
  <Application>Microsoft Office PowerPoint</Application>
  <PresentationFormat>Экран (16:9)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1_Специальное оформление</vt:lpstr>
      <vt:lpstr>Отчет специализированной секции РАМС «Сестринское дело во фтизиатрии» за 2023 год</vt:lpstr>
      <vt:lpstr>Состав секции в 2023</vt:lpstr>
      <vt:lpstr>Конференции РАМС фтизиатрического профиля, подготовленные регионами</vt:lpstr>
      <vt:lpstr>Участие во Всероссийских фтизиатрических мероприятиях </vt:lpstr>
      <vt:lpstr>Конференции РАМС фтизиатрического профиля</vt:lpstr>
      <vt:lpstr>Участие в мероприятиях РАМС</vt:lpstr>
      <vt:lpstr>Доклады о ТБ на конгрессе</vt:lpstr>
      <vt:lpstr>Акция «Белая ромашка»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секции РАМС «Сестринское дело во фтизиатрии» за 2021 год</dc:title>
  <dc:creator>Федоткина Татьяна Юрьевна</dc:creator>
  <cp:lastModifiedBy>Федоткина Татьяна Юрьевна</cp:lastModifiedBy>
  <cp:revision>33</cp:revision>
  <dcterms:created xsi:type="dcterms:W3CDTF">2021-11-30T07:03:16Z</dcterms:created>
  <dcterms:modified xsi:type="dcterms:W3CDTF">2023-12-14T08:46:09Z</dcterms:modified>
</cp:coreProperties>
</file>