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sldIdLst>
    <p:sldId id="260" r:id="rId4"/>
    <p:sldId id="256" r:id="rId5"/>
    <p:sldId id="257" r:id="rId6"/>
    <p:sldId id="258" r:id="rId7"/>
    <p:sldId id="259" r:id="rId8"/>
    <p:sldId id="261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5902424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590465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0549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1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3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1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3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0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2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7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5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6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4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мои документы\Мои документы\РАМС\ДОКЛАДЫ\ДОКЛАДЫ 2020\оформление шаблона овк\Элементы оформления_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93"/>
            <a:ext cx="9145991" cy="51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42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3074" name="Picture 2" descr="K:\мои документы\Мои документы\РАМС\ДОКЛАДЫ\ДОКЛАДЫ 2020\оформление шаблона овк\Элементы оформления_03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51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Отчет о проделанной работе за 2021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Секция</a:t>
            </a:r>
          </a:p>
          <a:p>
            <a:r>
              <a:rPr lang="ru-RU" dirty="0"/>
              <a:t>«Акушерское дело»</a:t>
            </a:r>
          </a:p>
        </p:txBody>
      </p:sp>
    </p:spTree>
    <p:extLst>
      <p:ext uri="{BB962C8B-B14F-4D97-AF65-F5344CB8AC3E}">
        <p14:creationId xmlns:p14="http://schemas.microsoft.com/office/powerpoint/2010/main" val="207911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9"/>
            <a:ext cx="6696744" cy="79092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05</a:t>
            </a:r>
            <a:r>
              <a:rPr lang="ru-RU" sz="2800" dirty="0"/>
              <a:t>.05.2021 прошла НПК «В руках акушерки – будущее»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33D774-1394-4588-AF39-94F291628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5040560" cy="36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7495"/>
            <a:ext cx="7092280" cy="720080"/>
          </a:xfrm>
        </p:spPr>
        <p:txBody>
          <a:bodyPr>
            <a:normAutofit/>
          </a:bodyPr>
          <a:lstStyle/>
          <a:p>
            <a:r>
              <a:rPr lang="ru-RU" sz="2800" dirty="0"/>
              <a:t>Проект «Женщина имеет право не знать»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35696" y="4229099"/>
            <a:ext cx="4752528" cy="24515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335D06-4F08-49FB-B858-7A9840F2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91625"/>
            <a:ext cx="3944363" cy="2218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3419D3-85BA-41E4-90F3-76A325FD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106405"/>
            <a:ext cx="3600400" cy="19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9503"/>
            <a:ext cx="6480720" cy="574897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Участие в исследованиях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923678"/>
            <a:ext cx="3960440" cy="273630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международном исследовании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РАМС является региональным партнером Европейского Университета в исследовательском проекте Университета Центрального Ланкашира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UCLan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UK) '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Babies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Born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Better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'.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(https://www.babiesbornbetter.org/countryinformation/r..)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исследования – изучение женского опыта родов.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870AAF-0CB5-444C-BFF0-A32440EC4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8" t="19580" r="29129" b="15679"/>
          <a:stretch/>
        </p:blipFill>
        <p:spPr>
          <a:xfrm>
            <a:off x="251520" y="922040"/>
            <a:ext cx="3888432" cy="22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9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5487"/>
            <a:ext cx="6912768" cy="718913"/>
          </a:xfrm>
        </p:spPr>
        <p:txBody>
          <a:bodyPr>
            <a:normAutofit/>
          </a:bodyPr>
          <a:lstStyle/>
          <a:p>
            <a:r>
              <a:rPr lang="ru-RU" sz="2800" dirty="0"/>
              <a:t>Взаимодействие с врачебным сообществом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5BF2D5-F18E-4F77-8706-20B96F5B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571750"/>
            <a:ext cx="1840582" cy="18405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1CCAF8-F1C4-4111-B9A2-139F6A3D9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0" t="26612" r="34649" b="11759"/>
          <a:stretch/>
        </p:blipFill>
        <p:spPr>
          <a:xfrm>
            <a:off x="251520" y="987574"/>
            <a:ext cx="3384376" cy="3168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2D175F-CB1D-47FF-88C2-81B13A2E5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9" t="33617" r="35425" b="37393"/>
          <a:stretch/>
        </p:blipFill>
        <p:spPr>
          <a:xfrm>
            <a:off x="3869670" y="981472"/>
            <a:ext cx="3276872" cy="14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29DAFF-B77F-4E19-AD9C-5FCFA8CF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05979"/>
            <a:ext cx="6408712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Участие в акциях, создании информационных материалов,</a:t>
            </a:r>
            <a:br>
              <a:rPr lang="ru-RU" sz="2800" dirty="0"/>
            </a:br>
            <a:r>
              <a:rPr lang="ru-RU" sz="2800" dirty="0"/>
              <a:t>написание статей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CD21544C-3B6A-437F-951B-84116A98A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30" t="23439" r="35686" b="8671"/>
          <a:stretch/>
        </p:blipFill>
        <p:spPr>
          <a:xfrm>
            <a:off x="179512" y="1707654"/>
            <a:ext cx="2430270" cy="259228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FCC3AA-3A49-47A4-BE5D-F94FCC728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1" t="21010" r="35203" b="11758"/>
          <a:stretch/>
        </p:blipFill>
        <p:spPr>
          <a:xfrm>
            <a:off x="2771800" y="1707654"/>
            <a:ext cx="2430270" cy="25922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794C846-CB9B-4043-B41C-49498197B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15" y="1580996"/>
            <a:ext cx="2122007" cy="28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E8709-2DC3-408F-B80C-ADB67D58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Взаимодействие внутри секции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C2F4F37-00DE-43C0-B98A-DD5F8C742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3" y="987574"/>
            <a:ext cx="4521257" cy="37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0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Акушерское дело - отчет за 2021 год</Template>
  <TotalTime>444</TotalTime>
  <Words>87</Words>
  <Application>Microsoft Office PowerPoint</Application>
  <PresentationFormat>Экран (16:9)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Специальное оформление</vt:lpstr>
      <vt:lpstr>1_Специальное оформление</vt:lpstr>
      <vt:lpstr>Отчет о проделанной работе за 2021 год</vt:lpstr>
      <vt:lpstr>05.05.2021 прошла НПК «В руках акушерки – будущее»</vt:lpstr>
      <vt:lpstr>Проект «Женщина имеет право не знать»</vt:lpstr>
      <vt:lpstr>Участие в исследованиях</vt:lpstr>
      <vt:lpstr>Взаимодействие с врачебным сообществом</vt:lpstr>
      <vt:lpstr>Участие в акциях, создании информационных материалов, написание статей</vt:lpstr>
      <vt:lpstr>Взаимодействие внутри секции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за 2021 год</dc:title>
  <dc:creator>Юлия Агапова</dc:creator>
  <cp:lastModifiedBy>Natasha</cp:lastModifiedBy>
  <cp:revision>7</cp:revision>
  <dcterms:created xsi:type="dcterms:W3CDTF">2021-12-15T08:12:12Z</dcterms:created>
  <dcterms:modified xsi:type="dcterms:W3CDTF">2021-12-29T23:30:04Z</dcterms:modified>
</cp:coreProperties>
</file>