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notesSlides/notesSlide30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diagrams/layout6.xml" ContentType="application/vnd.openxmlformats-officedocument.drawingml.diagram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diagrams/data10.xml" ContentType="application/vnd.openxmlformats-officedocument.drawingml.diagramData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diagrams/data7.xml" ContentType="application/vnd.openxmlformats-officedocument.drawingml.diagramData+xml"/>
  <Override PartName="/ppt/notesSlides/notesSlide42.xml" ContentType="application/vnd.openxmlformats-officedocument.presentationml.notesSlide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webextensions/webextension1.xml" ContentType="application/vnd.ms-office.webextension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webextensions/taskpanes.xml" ContentType="application/vnd.ms-office.webextensiontaskpan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commentAuthors.xml" ContentType="application/vnd.openxmlformats-officedocument.presentationml.commentAuthors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diagrams/drawing9.xml" ContentType="application/vnd.ms-office.drawingml.diagramDrawing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diagrams/layout11.xml" ContentType="application/vnd.openxmlformats-officedocument.drawingml.diagramLayout+xml"/>
  <Override PartName="/ppt/diagrams/drawing5.xml" ContentType="application/vnd.ms-office.drawingml.diagramDrawing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drawings/drawing1.xml" ContentType="application/vnd.openxmlformats-officedocument.drawingml.chartshapes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diagrams/colors10.xml" ContentType="application/vnd.openxmlformats-officedocument.drawingml.diagramColors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notesSlides/notesSlide37.xml" ContentType="application/vnd.openxmlformats-officedocument.presentationml.notesSlide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diagrams/data9.xml" ContentType="application/vnd.openxmlformats-officedocument.drawingml.diagramData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diagrams/data5.xml" ContentType="application/vnd.openxmlformats-officedocument.drawingml.diagramData+xml"/>
  <Override PartName="/ppt/notesSlides/notesSlide11.xml" ContentType="application/vnd.openxmlformats-officedocument.presentationml.notesSlide+xml"/>
  <Override PartName="/ppt/diagrams/colors7.xml" ContentType="application/vnd.openxmlformats-officedocument.drawingml.diagramColors+xml"/>
  <Override PartName="/ppt/notesSlides/notesSlide40.xml" ContentType="application/vnd.openxmlformats-officedocument.presentationml.notesSlide+xml"/>
  <Override PartName="/ppt/diagrams/quickStyle12.xml" ContentType="application/vnd.openxmlformats-officedocument.drawingml.diagramStyle+xml"/>
  <Override PartName="/ppt/notesSlides/notesSlide6.xml" ContentType="application/vnd.openxmlformats-officedocument.presentationml.notesSlid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charts/chart2.xml" ContentType="application/vnd.openxmlformats-officedocument.drawingml.chart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11/relationships/webextensiontaskpanes" Target="ppt/webextensions/taskpanes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518" r:id="rId2"/>
    <p:sldId id="525" r:id="rId3"/>
    <p:sldId id="366" r:id="rId4"/>
    <p:sldId id="521" r:id="rId5"/>
    <p:sldId id="555" r:id="rId6"/>
    <p:sldId id="560" r:id="rId7"/>
    <p:sldId id="515" r:id="rId8"/>
    <p:sldId id="347" r:id="rId9"/>
    <p:sldId id="589" r:id="rId10"/>
    <p:sldId id="563" r:id="rId11"/>
    <p:sldId id="523" r:id="rId12"/>
    <p:sldId id="432" r:id="rId13"/>
    <p:sldId id="507" r:id="rId14"/>
    <p:sldId id="508" r:id="rId15"/>
    <p:sldId id="510" r:id="rId16"/>
    <p:sldId id="565" r:id="rId17"/>
    <p:sldId id="484" r:id="rId18"/>
    <p:sldId id="487" r:id="rId19"/>
    <p:sldId id="414" r:id="rId20"/>
    <p:sldId id="497" r:id="rId21"/>
    <p:sldId id="567" r:id="rId22"/>
    <p:sldId id="568" r:id="rId23"/>
    <p:sldId id="569" r:id="rId24"/>
    <p:sldId id="575" r:id="rId25"/>
    <p:sldId id="570" r:id="rId26"/>
    <p:sldId id="580" r:id="rId27"/>
    <p:sldId id="571" r:id="rId28"/>
    <p:sldId id="581" r:id="rId29"/>
    <p:sldId id="586" r:id="rId30"/>
    <p:sldId id="585" r:id="rId31"/>
    <p:sldId id="593" r:id="rId32"/>
    <p:sldId id="597" r:id="rId33"/>
    <p:sldId id="588" r:id="rId34"/>
    <p:sldId id="584" r:id="rId35"/>
    <p:sldId id="595" r:id="rId36"/>
    <p:sldId id="596" r:id="rId37"/>
    <p:sldId id="583" r:id="rId38"/>
    <p:sldId id="578" r:id="rId39"/>
    <p:sldId id="573" r:id="rId40"/>
    <p:sldId id="574" r:id="rId41"/>
    <p:sldId id="594" r:id="rId42"/>
    <p:sldId id="590" r:id="rId43"/>
    <p:sldId id="566" r:id="rId44"/>
    <p:sldId id="591" r:id="rId45"/>
    <p:sldId id="572" r:id="rId46"/>
    <p:sldId id="579" r:id="rId47"/>
    <p:sldId id="576" r:id="rId48"/>
    <p:sldId id="564" r:id="rId49"/>
    <p:sldId id="599" r:id="rId50"/>
    <p:sldId id="447" r:id="rId51"/>
    <p:sldId id="559" r:id="rId52"/>
    <p:sldId id="577" r:id="rId53"/>
    <p:sldId id="592" r:id="rId54"/>
    <p:sldId id="545" r:id="rId55"/>
    <p:sldId id="496" r:id="rId56"/>
    <p:sldId id="344" r:id="rId57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6F8B8B30-30A6-422F-81D6-087BCAA67DF1}">
          <p14:sldIdLst>
            <p14:sldId id="518"/>
            <p14:sldId id="525"/>
            <p14:sldId id="366"/>
            <p14:sldId id="521"/>
            <p14:sldId id="555"/>
            <p14:sldId id="560"/>
            <p14:sldId id="515"/>
            <p14:sldId id="347"/>
            <p14:sldId id="589"/>
            <p14:sldId id="563"/>
            <p14:sldId id="523"/>
            <p14:sldId id="432"/>
            <p14:sldId id="507"/>
            <p14:sldId id="508"/>
            <p14:sldId id="510"/>
            <p14:sldId id="565"/>
            <p14:sldId id="484"/>
            <p14:sldId id="487"/>
            <p14:sldId id="414"/>
            <p14:sldId id="497"/>
          </p14:sldIdLst>
        </p14:section>
        <p14:section name="Раздел без заголовка" id="{7B0782E8-712F-43D2-BCB1-17E2B473CA66}">
          <p14:sldIdLst>
            <p14:sldId id="567"/>
            <p14:sldId id="568"/>
            <p14:sldId id="569"/>
            <p14:sldId id="575"/>
            <p14:sldId id="570"/>
            <p14:sldId id="580"/>
            <p14:sldId id="571"/>
            <p14:sldId id="581"/>
            <p14:sldId id="586"/>
            <p14:sldId id="585"/>
            <p14:sldId id="593"/>
            <p14:sldId id="597"/>
            <p14:sldId id="588"/>
            <p14:sldId id="584"/>
            <p14:sldId id="595"/>
            <p14:sldId id="596"/>
            <p14:sldId id="583"/>
            <p14:sldId id="578"/>
            <p14:sldId id="573"/>
            <p14:sldId id="574"/>
            <p14:sldId id="594"/>
            <p14:sldId id="590"/>
            <p14:sldId id="566"/>
            <p14:sldId id="591"/>
            <p14:sldId id="572"/>
            <p14:sldId id="579"/>
            <p14:sldId id="576"/>
            <p14:sldId id="564"/>
            <p14:sldId id="599"/>
            <p14:sldId id="447"/>
            <p14:sldId id="559"/>
            <p14:sldId id="577"/>
            <p14:sldId id="592"/>
          </p14:sldIdLst>
        </p14:section>
        <p14:section name="Раздел без заголовка" id="{2162B12E-D058-4112-B778-4227CAEFB42E}">
          <p14:sldIdLst>
            <p14:sldId id="545"/>
            <p14:sldId id="496"/>
            <p14:sldId id="344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0" userDrawn="1">
          <p15:clr>
            <a:srgbClr val="A4A3A4"/>
          </p15:clr>
        </p15:guide>
        <p15:guide id="4" pos="158" userDrawn="1">
          <p15:clr>
            <a:srgbClr val="A4A3A4"/>
          </p15:clr>
        </p15:guide>
        <p15:guide id="5" pos="476" userDrawn="1">
          <p15:clr>
            <a:srgbClr val="000000"/>
          </p15:clr>
        </p15:guide>
        <p15:guide id="6" pos="5511" userDrawn="1">
          <p15:clr>
            <a:srgbClr val="A4A3A4"/>
          </p15:clr>
        </p15:guide>
        <p15:guide id="7" orient="horz" pos="709" userDrawn="1">
          <p15:clr>
            <a:srgbClr val="A4A3A4"/>
          </p15:clr>
        </p15:guide>
        <p15:guide id="8" orient="horz" pos="2115" userDrawn="1">
          <p15:clr>
            <a:srgbClr val="A4A3A4"/>
          </p15:clr>
        </p15:guide>
        <p15:guide id="9" orient="horz" pos="2387" userDrawn="1">
          <p15:clr>
            <a:srgbClr val="A4A3A4"/>
          </p15:clr>
        </p15:guide>
        <p15:guide id="10" pos="3742" userDrawn="1">
          <p15:clr>
            <a:srgbClr val="A4A3A4"/>
          </p15:clr>
        </p15:guide>
        <p15:guide id="11" orient="horz" pos="3748" userDrawn="1">
          <p15:clr>
            <a:srgbClr val="A4A3A4"/>
          </p15:clr>
        </p15:guide>
        <p15:guide id="12" pos="496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рхипова Валерия Сергеевна" initials="АВС" lastIdx="1" clrIdx="0">
    <p:extLst>
      <p:ext uri="{19B8F6BF-5375-455C-9EA6-DF929625EA0E}">
        <p15:presenceInfo xmlns:p15="http://schemas.microsoft.com/office/powerpoint/2012/main" xmlns="" userId="Архипова Валерия Сергеевн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DF4158"/>
    <a:srgbClr val="F3F7FF"/>
    <a:srgbClr val="D2FAF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0021" autoAdjust="0"/>
    <p:restoredTop sz="94771" autoAdjust="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0"/>
        <p:guide orient="horz" pos="709"/>
        <p:guide orient="horz" pos="2115"/>
        <p:guide orient="horz" pos="2387"/>
        <p:guide orient="horz" pos="3748"/>
        <p:guide pos="158"/>
        <p:guide pos="476"/>
        <p:guide pos="5511"/>
        <p:guide pos="3742"/>
        <p:guide pos="496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634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7"/>
  <c:chart>
    <c:title>
      <c:tx>
        <c:rich>
          <a:bodyPr rot="0" vert="horz"/>
          <a:lstStyle/>
          <a:p>
            <a:pPr>
              <a:defRPr lang="en-US"/>
            </a:pPr>
            <a:r>
              <a:rPr lang="ru-RU"/>
              <a:t>  </a:t>
            </a:r>
          </a:p>
        </c:rich>
      </c:tx>
      <c:layout/>
    </c:title>
    <c:view3D>
      <c:depthPercent val="100"/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по реестру</c:v>
                </c:pt>
              </c:strCache>
            </c:strRef>
          </c:tx>
          <c:spPr>
            <a:solidFill>
              <a:schemeClr val="accent5"/>
            </a:solidFill>
            <a:ln w="25400" cap="flat" cmpd="sng" algn="ctr">
              <a:solidFill>
                <a:schemeClr val="accent5">
                  <a:shade val="50000"/>
                </a:schemeClr>
              </a:solidFill>
              <a:prstDash val="solid"/>
            </a:ln>
            <a:effectLst/>
          </c:spPr>
          <c:dLbls>
            <c:dLbl>
              <c:idx val="0"/>
              <c:layout>
                <c:manualLayout>
                  <c:x val="2.5764714999649031E-3"/>
                  <c:y val="-5.6611638374845733E-3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CB84-4435-B05E-4C97AB2C4107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0305885999859642E-2"/>
                  <c:y val="3.9505896332795182E-3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CB84-4435-B05E-4C97AB2C4107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5458828999789401E-2"/>
                  <c:y val="-7.9011792665590434E-3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CB84-4435-B05E-4C97AB2C4107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2882357499824536E-2"/>
                  <c:y val="3.6213319965700168E-17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CB84-4435-B05E-4C97AB2C4107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2.0611771999719274E-2"/>
                  <c:y val="-3.9505896332795182E-3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A6E5-4E14-8618-5910EBF833C9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spPr/>
              <c:txPr>
                <a:bodyPr rot="0" vert="horz"/>
                <a:lstStyle/>
                <a:p>
                  <a:pPr>
                    <a:defRPr lang="en-US" sz="1400" b="1">
                      <a:solidFill>
                        <a:srgbClr val="002060"/>
                      </a:solidFill>
                    </a:defRPr>
                  </a:pPr>
                  <a:endParaRPr lang="ru-RU"/>
                </a:p>
              </c:txPr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lang="en-US" sz="1400" b="1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3104</c:v>
                </c:pt>
                <c:pt idx="1">
                  <c:v>3451</c:v>
                </c:pt>
                <c:pt idx="2">
                  <c:v>3630</c:v>
                </c:pt>
                <c:pt idx="3">
                  <c:v>4091</c:v>
                </c:pt>
                <c:pt idx="4">
                  <c:v>5912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86EF-40F0-AA7C-16BCC0F8794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численность активных плательщиков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 w="9525" cap="flat" cmpd="sng" algn="ctr">
              <a:solidFill>
                <a:schemeClr val="accent3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dLbls>
            <c:dLbl>
              <c:idx val="0"/>
              <c:layout>
                <c:manualLayout>
                  <c:x val="2.3090478768350232E-2"/>
                  <c:y val="-7.2154815502003519E-2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CB84-4435-B05E-4C97AB2C4107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-1.9752948166397558E-2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CB84-4435-B05E-4C97AB2C4107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2.3703537799677162E-2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CB84-4435-B05E-4C97AB2C4107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6070600999508741E-2"/>
                  <c:y val="0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CB84-4435-B05E-4C97AB2C4107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4.6376486999368277E-2"/>
                  <c:y val="-2.3703537799677113E-2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DAC1-465E-9624-CBD650333560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4.3800015499403384E-2"/>
                  <c:y val="-3.6213319965700168E-17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F6C-4C5E-A3D4-0CC3F24FC7FF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lang="en-US" sz="16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3712</c:v>
                </c:pt>
                <c:pt idx="1">
                  <c:v>3846</c:v>
                </c:pt>
                <c:pt idx="2">
                  <c:v>4093</c:v>
                </c:pt>
                <c:pt idx="3">
                  <c:v>2966</c:v>
                </c:pt>
                <c:pt idx="4">
                  <c:v>4446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CB84-4435-B05E-4C97AB2C4107}"/>
            </c:ext>
          </c:extLst>
        </c:ser>
        <c:dLbls>
          <c:showVal val="1"/>
        </c:dLbls>
        <c:shape val="box"/>
        <c:axId val="572963072"/>
        <c:axId val="572973056"/>
        <c:axId val="0"/>
      </c:bar3DChart>
      <c:catAx>
        <c:axId val="572963072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 rot="-60000000" vert="horz"/>
          <a:lstStyle/>
          <a:p>
            <a:pPr>
              <a:defRPr lang="en-US">
                <a:solidFill>
                  <a:srgbClr val="002060"/>
                </a:solidFill>
              </a:defRPr>
            </a:pPr>
            <a:endParaRPr lang="ru-RU"/>
          </a:p>
        </c:txPr>
        <c:crossAx val="572973056"/>
        <c:crosses val="autoZero"/>
        <c:auto val="1"/>
        <c:lblAlgn val="ctr"/>
        <c:lblOffset val="100"/>
      </c:catAx>
      <c:valAx>
        <c:axId val="572973056"/>
        <c:scaling>
          <c:orientation val="minMax"/>
        </c:scaling>
        <c:axPos val="l"/>
        <c:majorGridlines/>
        <c:numFmt formatCode="General" sourceLinked="1"/>
        <c:majorTickMark val="none"/>
        <c:tickLblPos val="none"/>
        <c:txPr>
          <a:bodyPr rot="-60000000" vert="horz"/>
          <a:lstStyle/>
          <a:p>
            <a:pPr>
              <a:defRPr lang="en-US"/>
            </a:pPr>
            <a:endParaRPr lang="ru-RU"/>
          </a:p>
        </c:txPr>
        <c:crossAx val="57296307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1.6972658159847578E-2"/>
          <c:y val="0.86563889122191462"/>
          <c:w val="0.89999983770258496"/>
          <c:h val="8.1001085634474043E-2"/>
        </c:manualLayout>
      </c:layout>
      <c:txPr>
        <a:bodyPr rot="0" vert="horz"/>
        <a:lstStyle/>
        <a:p>
          <a:pPr>
            <a:defRPr lang="en-US" sz="1200"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4"/>
  <c:chart>
    <c:plotArea>
      <c:layout/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МО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-1.7067996029115046E-2"/>
                  <c:y val="-0.11967916263272335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1426-41D3-A698-5E74FCE9697B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1291326053377651E-2"/>
                  <c:y val="-0.13227696922564117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1426-41D3-A698-5E74FCE9697B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36</c:v>
                </c:pt>
                <c:pt idx="1">
                  <c:v>39</c:v>
                </c:pt>
                <c:pt idx="2">
                  <c:v>41</c:v>
                </c:pt>
                <c:pt idx="3">
                  <c:v>42</c:v>
                </c:pt>
                <c:pt idx="4">
                  <c:v>41</c:v>
                </c:pt>
                <c:pt idx="5">
                  <c:v>42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426-41D3-A698-5E74FCE9697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Физ. лица</c:v>
                </c:pt>
              </c:strCache>
            </c:strRef>
          </c:tx>
          <c:marker>
            <c:symbol val="none"/>
          </c:marker>
          <c:dLbls>
            <c:dLbl>
              <c:idx val="1"/>
              <c:layout>
                <c:manualLayout>
                  <c:x val="-3.2061849758629114E-2"/>
                  <c:y val="0.10834064072245991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1426-41D3-A698-5E74FCE9697B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23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4</c:v>
                </c:pt>
                <c:pt idx="5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1426-41D3-A698-5E74FCE9697B}"/>
            </c:ext>
          </c:extLst>
        </c:ser>
        <c:dLbls/>
        <c:marker val="1"/>
        <c:axId val="573085952"/>
        <c:axId val="573095936"/>
      </c:lineChart>
      <c:catAx>
        <c:axId val="57308595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lang="en-US" sz="1400" b="1"/>
            </a:pPr>
            <a:endParaRPr lang="ru-RU"/>
          </a:p>
        </c:txPr>
        <c:crossAx val="573095936"/>
        <c:crosses val="autoZero"/>
        <c:auto val="1"/>
        <c:lblAlgn val="ctr"/>
        <c:lblOffset val="100"/>
      </c:catAx>
      <c:valAx>
        <c:axId val="573095936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en-US" sz="1200"/>
            </a:pPr>
            <a:endParaRPr lang="ru-RU"/>
          </a:p>
        </c:txPr>
        <c:crossAx val="573085952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lang="en-US"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jpeg"/><Relationship Id="rId4" Type="http://schemas.openxmlformats.org/officeDocument/2006/relationships/image" Target="../media/image9.pn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image" Target="../media/image182.png"/><Relationship Id="rId4" Type="http://schemas.openxmlformats.org/officeDocument/2006/relationships/image" Target="../media/image18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56F812-1AF2-4DA5-B073-9918B4A6081B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25F8C1E-C6D5-4479-AA01-CE2733C88CE9}">
      <dgm:prSet phldrT="[Текст]" custT="1"/>
      <dgm:spPr>
        <a:ln w="19050">
          <a:noFill/>
        </a:ln>
      </dgm:spPr>
      <dgm:t>
        <a:bodyPr/>
        <a:lstStyle/>
        <a:p>
          <a:r>
            <a:rPr lang="ru-RU" sz="1600" b="1" dirty="0">
              <a:solidFill>
                <a:srgbClr val="C00000"/>
              </a:solidFill>
            </a:rPr>
            <a:t>СОВЕРШЕНСТВОВАНИЕ </a:t>
          </a:r>
          <a:r>
            <a:rPr lang="ru-RU" sz="1600" dirty="0">
              <a:solidFill>
                <a:srgbClr val="002060"/>
              </a:solidFill>
            </a:rPr>
            <a:t>практической деятельности специалистов со средним медицинским образованием</a:t>
          </a:r>
        </a:p>
      </dgm:t>
    </dgm:pt>
    <dgm:pt modelId="{8319AC9B-02E7-4C4F-B9A7-8773EBBF12B9}" type="parTrans" cxnId="{3D515CE8-B661-41A1-A316-5DB5867DE1B1}">
      <dgm:prSet/>
      <dgm:spPr/>
      <dgm:t>
        <a:bodyPr/>
        <a:lstStyle/>
        <a:p>
          <a:endParaRPr lang="ru-RU"/>
        </a:p>
      </dgm:t>
    </dgm:pt>
    <dgm:pt modelId="{ACFAD5E4-AB52-48B8-9FBA-F2889B0B5B8E}" type="sibTrans" cxnId="{3D515CE8-B661-41A1-A316-5DB5867DE1B1}">
      <dgm:prSet/>
      <dgm:spPr/>
      <dgm:t>
        <a:bodyPr/>
        <a:lstStyle/>
        <a:p>
          <a:endParaRPr lang="ru-RU"/>
        </a:p>
      </dgm:t>
    </dgm:pt>
    <dgm:pt modelId="{D4DE43CE-AB05-422F-AC44-A42B43AB6CD2}">
      <dgm:prSet custT="1"/>
      <dgm:spPr>
        <a:ln w="19050">
          <a:noFill/>
        </a:ln>
      </dgm:spPr>
      <dgm:t>
        <a:bodyPr/>
        <a:lstStyle/>
        <a:p>
          <a:r>
            <a:rPr lang="ru-RU" sz="1600" b="1" dirty="0">
              <a:solidFill>
                <a:srgbClr val="C00000"/>
              </a:solidFill>
            </a:rPr>
            <a:t>СОДЕЙСТВИЕ</a:t>
          </a:r>
          <a:r>
            <a:rPr lang="ru-RU" sz="1600" dirty="0">
              <a:solidFill>
                <a:srgbClr val="C00000"/>
              </a:solidFill>
            </a:rPr>
            <a:t> </a:t>
          </a:r>
          <a:r>
            <a:rPr lang="ru-RU" sz="1600" dirty="0">
              <a:solidFill>
                <a:srgbClr val="002060"/>
              </a:solidFill>
            </a:rPr>
            <a:t>дальнейшему развитию системы непрерывного профессионального образования</a:t>
          </a:r>
        </a:p>
      </dgm:t>
    </dgm:pt>
    <dgm:pt modelId="{75978537-B9DE-4097-A979-B552430B774B}" type="parTrans" cxnId="{2A9AE927-5628-4AA4-8C99-A8F30195519B}">
      <dgm:prSet/>
      <dgm:spPr/>
      <dgm:t>
        <a:bodyPr/>
        <a:lstStyle/>
        <a:p>
          <a:endParaRPr lang="ru-RU"/>
        </a:p>
      </dgm:t>
    </dgm:pt>
    <dgm:pt modelId="{A1E0ECAA-F4AE-4DFF-BA58-CAF640B67510}" type="sibTrans" cxnId="{2A9AE927-5628-4AA4-8C99-A8F30195519B}">
      <dgm:prSet/>
      <dgm:spPr/>
      <dgm:t>
        <a:bodyPr/>
        <a:lstStyle/>
        <a:p>
          <a:endParaRPr lang="ru-RU"/>
        </a:p>
      </dgm:t>
    </dgm:pt>
    <dgm:pt modelId="{B284FCB3-3F08-4382-A650-37BF3844C5A4}">
      <dgm:prSet custT="1"/>
      <dgm:spPr>
        <a:ln w="19050">
          <a:noFill/>
        </a:ln>
      </dgm:spPr>
      <dgm:t>
        <a:bodyPr/>
        <a:lstStyle/>
        <a:p>
          <a:r>
            <a:rPr lang="ru-RU" sz="1600" b="1" dirty="0">
              <a:solidFill>
                <a:srgbClr val="C00000"/>
              </a:solidFill>
            </a:rPr>
            <a:t>СОЗДАНИЕ СИСТЕМЫ </a:t>
          </a:r>
          <a:r>
            <a:rPr lang="ru-RU" sz="1600" dirty="0">
              <a:solidFill>
                <a:srgbClr val="002060"/>
              </a:solidFill>
            </a:rPr>
            <a:t>независимой оценки качества медицинского образования и квалификаций, в процессе аттестации и аккредитации</a:t>
          </a:r>
        </a:p>
      </dgm:t>
    </dgm:pt>
    <dgm:pt modelId="{7C4FE6FF-6C41-48A0-8BC7-B01D923BB1AB}" type="sibTrans" cxnId="{B9F1D496-D9F2-4BC9-AC22-B9D62FEDC048}">
      <dgm:prSet/>
      <dgm:spPr/>
      <dgm:t>
        <a:bodyPr/>
        <a:lstStyle/>
        <a:p>
          <a:endParaRPr lang="ru-RU"/>
        </a:p>
      </dgm:t>
    </dgm:pt>
    <dgm:pt modelId="{8DD4026A-9A70-4CDD-8C8E-4BBD47EA7EC6}" type="parTrans" cxnId="{B9F1D496-D9F2-4BC9-AC22-B9D62FEDC048}">
      <dgm:prSet/>
      <dgm:spPr/>
      <dgm:t>
        <a:bodyPr/>
        <a:lstStyle/>
        <a:p>
          <a:endParaRPr lang="ru-RU"/>
        </a:p>
      </dgm:t>
    </dgm:pt>
    <dgm:pt modelId="{DD9A2473-E85B-4DAA-83D3-A0CC4D74037D}">
      <dgm:prSet custT="1"/>
      <dgm:spPr>
        <a:ln w="19050">
          <a:noFill/>
        </a:ln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600" dirty="0">
            <a:solidFill>
              <a:srgbClr val="C00000"/>
            </a:solidFill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>
              <a:solidFill>
                <a:srgbClr val="C00000"/>
              </a:solidFill>
            </a:rPr>
            <a:t>ОРГАНИЗАЦИЯ </a:t>
          </a:r>
          <a:r>
            <a:rPr lang="ru-RU" sz="1600" dirty="0">
              <a:solidFill>
                <a:srgbClr val="002060"/>
              </a:solidFill>
            </a:rPr>
            <a:t>мероприятий, способствующих повышению престижа профессии, этической и правовой культуры специалистов</a:t>
          </a:r>
        </a:p>
        <a:p>
          <a:pPr lvl="0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CE2F4507-B78E-4DF3-A0A6-191E14654316}" type="parTrans" cxnId="{CB0B63ED-B25A-40E5-8080-5A720955EAE7}">
      <dgm:prSet/>
      <dgm:spPr/>
      <dgm:t>
        <a:bodyPr/>
        <a:lstStyle/>
        <a:p>
          <a:endParaRPr lang="ru-RU"/>
        </a:p>
      </dgm:t>
    </dgm:pt>
    <dgm:pt modelId="{AF8E915F-79B7-4B2A-9CB3-BE540F62F585}" type="sibTrans" cxnId="{CB0B63ED-B25A-40E5-8080-5A720955EAE7}">
      <dgm:prSet/>
      <dgm:spPr/>
      <dgm:t>
        <a:bodyPr/>
        <a:lstStyle/>
        <a:p>
          <a:endParaRPr lang="ru-RU"/>
        </a:p>
      </dgm:t>
    </dgm:pt>
    <dgm:pt modelId="{237CE11C-ECAD-45D1-88B7-3B45021BD562}" type="pres">
      <dgm:prSet presAssocID="{1E56F812-1AF2-4DA5-B073-9918B4A6081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C75A084-4B0A-42A9-80F2-716F6886CDA6}" type="pres">
      <dgm:prSet presAssocID="{125F8C1E-C6D5-4479-AA01-CE2733C88CE9}" presName="composite" presStyleCnt="0"/>
      <dgm:spPr/>
    </dgm:pt>
    <dgm:pt modelId="{D65BB337-3102-46AD-87B7-DD8802ECEAB8}" type="pres">
      <dgm:prSet presAssocID="{125F8C1E-C6D5-4479-AA01-CE2733C88CE9}" presName="rect1" presStyleLbl="trAlignAcc1" presStyleIdx="0" presStyleCnt="4" custScaleX="933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936203-D6E1-44C3-A4E9-0FC49E2CB5A8}" type="pres">
      <dgm:prSet presAssocID="{125F8C1E-C6D5-4479-AA01-CE2733C88CE9}" presName="rect2" presStyleLbl="fgImgPlace1" presStyleIdx="0" presStyleCnt="4" custScaleX="112911" custScaleY="81730" custLinFactNeighborX="-8165" custLinFactNeighborY="11777"/>
      <dgm:spPr>
        <a:blipFill rotWithShape="0">
          <a:blip xmlns:r="http://schemas.openxmlformats.org/officeDocument/2006/relationships" r:embed="rId1">
            <a:alphaModFix amt="50000"/>
          </a:blip>
          <a:stretch>
            <a:fillRect/>
          </a:stretch>
        </a:blipFill>
      </dgm:spPr>
    </dgm:pt>
    <dgm:pt modelId="{6BDA8F7A-7111-45CE-A995-A622BC9FF014}" type="pres">
      <dgm:prSet presAssocID="{ACFAD5E4-AB52-48B8-9FBA-F2889B0B5B8E}" presName="sibTrans" presStyleCnt="0"/>
      <dgm:spPr/>
    </dgm:pt>
    <dgm:pt modelId="{581B4DCA-0436-4A28-A1F0-2FFDCC911E01}" type="pres">
      <dgm:prSet presAssocID="{D4DE43CE-AB05-422F-AC44-A42B43AB6CD2}" presName="composite" presStyleCnt="0"/>
      <dgm:spPr/>
    </dgm:pt>
    <dgm:pt modelId="{039C4ADC-266B-4D1F-A85F-5C80C571B492}" type="pres">
      <dgm:prSet presAssocID="{D4DE43CE-AB05-422F-AC44-A42B43AB6CD2}" presName="rect1" presStyleLbl="trAlignAcc1" presStyleIdx="1" presStyleCnt="4" custLinFactNeighborX="-1121" custLinFactNeighborY="-74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B16C6E-9FAD-438B-9288-74DE8368C965}" type="pres">
      <dgm:prSet presAssocID="{D4DE43CE-AB05-422F-AC44-A42B43AB6CD2}" presName="rect2" presStyleLbl="fgImgPlace1" presStyleIdx="1" presStyleCnt="4" custScaleX="122788" custScaleY="88738" custLinFactNeighborX="-28967" custLinFactNeighborY="9167"/>
      <dgm:spPr>
        <a:blipFill rotWithShape="1">
          <a:blip xmlns:r="http://schemas.openxmlformats.org/officeDocument/2006/relationships" r:embed="rId2">
            <a:alphaModFix amt="50000"/>
          </a:blip>
          <a:srcRect/>
          <a:stretch>
            <a:fillRect t="-2000" b="-2000"/>
          </a:stretch>
        </a:blipFill>
      </dgm:spPr>
    </dgm:pt>
    <dgm:pt modelId="{9EBE12E7-2D1F-45A3-8E35-70E2E7B8BE5D}" type="pres">
      <dgm:prSet presAssocID="{A1E0ECAA-F4AE-4DFF-BA58-CAF640B67510}" presName="sibTrans" presStyleCnt="0"/>
      <dgm:spPr/>
    </dgm:pt>
    <dgm:pt modelId="{380C25E2-7F24-4ABD-B8F8-CF3CF149DE74}" type="pres">
      <dgm:prSet presAssocID="{B284FCB3-3F08-4382-A650-37BF3844C5A4}" presName="composite" presStyleCnt="0"/>
      <dgm:spPr/>
    </dgm:pt>
    <dgm:pt modelId="{153ECEA7-7802-46B9-85A7-4C399265779B}" type="pres">
      <dgm:prSet presAssocID="{B284FCB3-3F08-4382-A650-37BF3844C5A4}" presName="rect1" presStyleLbl="trAlignAcc1" presStyleIdx="2" presStyleCnt="4" custScaleX="94623" custScaleY="123889" custLinFactNeighborX="-188" custLinFactNeighborY="163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1A04A8-BA15-4FAF-B746-3E02CBC9C8C5}" type="pres">
      <dgm:prSet presAssocID="{B284FCB3-3F08-4382-A650-37BF3844C5A4}" presName="rect2" presStyleLbl="fgImgPlace1" presStyleIdx="2" presStyleCnt="4" custScaleX="125004" custScaleY="90991" custLinFactNeighborX="1029" custLinFactNeighborY="20081"/>
      <dgm:spPr>
        <a:blipFill rotWithShape="1">
          <a:blip xmlns:r="http://schemas.openxmlformats.org/officeDocument/2006/relationships" r:embed="rId3">
            <a:alphaModFix amt="35000"/>
          </a:blip>
          <a:srcRect/>
          <a:stretch>
            <a:fillRect l="-19000" r="-19000"/>
          </a:stretch>
        </a:blipFill>
      </dgm:spPr>
    </dgm:pt>
    <dgm:pt modelId="{F28C4620-2B27-4773-86A8-4C8368D5181E}" type="pres">
      <dgm:prSet presAssocID="{7C4FE6FF-6C41-48A0-8BC7-B01D923BB1AB}" presName="sibTrans" presStyleCnt="0"/>
      <dgm:spPr/>
    </dgm:pt>
    <dgm:pt modelId="{5BA09CB7-82F8-4678-A128-5B245D58FA6C}" type="pres">
      <dgm:prSet presAssocID="{DD9A2473-E85B-4DAA-83D3-A0CC4D74037D}" presName="composite" presStyleCnt="0"/>
      <dgm:spPr/>
    </dgm:pt>
    <dgm:pt modelId="{5EBD54FC-6049-4ACC-BEC6-281CE6E2AABB}" type="pres">
      <dgm:prSet presAssocID="{DD9A2473-E85B-4DAA-83D3-A0CC4D74037D}" presName="rect1" presStyleLbl="trAlignAcc1" presStyleIdx="3" presStyleCnt="4" custScaleX="102853" custScaleY="129176" custLinFactNeighborX="1456" custLinFactNeighborY="127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9E9090-DC3C-45FB-BADD-3247584EA94A}" type="pres">
      <dgm:prSet presAssocID="{DD9A2473-E85B-4DAA-83D3-A0CC4D74037D}" presName="rect2" presStyleLbl="fgImgPlace1" presStyleIdx="3" presStyleCnt="4" custScaleX="124394" custScaleY="96224" custLinFactNeighborX="-33046" custLinFactNeighborY="26877"/>
      <dgm:spPr>
        <a:blipFill rotWithShape="1">
          <a:blip xmlns:r="http://schemas.openxmlformats.org/officeDocument/2006/relationships" r:embed="rId4">
            <a:alphaModFix amt="70000"/>
          </a:blip>
          <a:srcRect/>
          <a:stretch>
            <a:fillRect l="-25000" r="-25000"/>
          </a:stretch>
        </a:blipFill>
      </dgm:spPr>
    </dgm:pt>
  </dgm:ptLst>
  <dgm:cxnLst>
    <dgm:cxn modelId="{603DF57B-2C8E-4B5E-A79C-87F3F58C20FA}" type="presOf" srcId="{DD9A2473-E85B-4DAA-83D3-A0CC4D74037D}" destId="{5EBD54FC-6049-4ACC-BEC6-281CE6E2AABB}" srcOrd="0" destOrd="0" presId="urn:microsoft.com/office/officeart/2008/layout/PictureStrips"/>
    <dgm:cxn modelId="{A36E0C09-98DE-4146-A2DD-DB14B9F3913B}" type="presOf" srcId="{D4DE43CE-AB05-422F-AC44-A42B43AB6CD2}" destId="{039C4ADC-266B-4D1F-A85F-5C80C571B492}" srcOrd="0" destOrd="0" presId="urn:microsoft.com/office/officeart/2008/layout/PictureStrips"/>
    <dgm:cxn modelId="{05C2FED5-26D7-4502-B363-289E64AE2123}" type="presOf" srcId="{1E56F812-1AF2-4DA5-B073-9918B4A6081B}" destId="{237CE11C-ECAD-45D1-88B7-3B45021BD562}" srcOrd="0" destOrd="0" presId="urn:microsoft.com/office/officeart/2008/layout/PictureStrips"/>
    <dgm:cxn modelId="{B9F1D496-D9F2-4BC9-AC22-B9D62FEDC048}" srcId="{1E56F812-1AF2-4DA5-B073-9918B4A6081B}" destId="{B284FCB3-3F08-4382-A650-37BF3844C5A4}" srcOrd="2" destOrd="0" parTransId="{8DD4026A-9A70-4CDD-8C8E-4BBD47EA7EC6}" sibTransId="{7C4FE6FF-6C41-48A0-8BC7-B01D923BB1AB}"/>
    <dgm:cxn modelId="{D43F9B31-FEF6-43A8-B23B-D91DAFB3EDE0}" type="presOf" srcId="{B284FCB3-3F08-4382-A650-37BF3844C5A4}" destId="{153ECEA7-7802-46B9-85A7-4C399265779B}" srcOrd="0" destOrd="0" presId="urn:microsoft.com/office/officeart/2008/layout/PictureStrips"/>
    <dgm:cxn modelId="{3D515CE8-B661-41A1-A316-5DB5867DE1B1}" srcId="{1E56F812-1AF2-4DA5-B073-9918B4A6081B}" destId="{125F8C1E-C6D5-4479-AA01-CE2733C88CE9}" srcOrd="0" destOrd="0" parTransId="{8319AC9B-02E7-4C4F-B9A7-8773EBBF12B9}" sibTransId="{ACFAD5E4-AB52-48B8-9FBA-F2889B0B5B8E}"/>
    <dgm:cxn modelId="{2F20ACB5-B7D4-4CA8-8290-5A57A744E344}" type="presOf" srcId="{125F8C1E-C6D5-4479-AA01-CE2733C88CE9}" destId="{D65BB337-3102-46AD-87B7-DD8802ECEAB8}" srcOrd="0" destOrd="0" presId="urn:microsoft.com/office/officeart/2008/layout/PictureStrips"/>
    <dgm:cxn modelId="{2A9AE927-5628-4AA4-8C99-A8F30195519B}" srcId="{1E56F812-1AF2-4DA5-B073-9918B4A6081B}" destId="{D4DE43CE-AB05-422F-AC44-A42B43AB6CD2}" srcOrd="1" destOrd="0" parTransId="{75978537-B9DE-4097-A979-B552430B774B}" sibTransId="{A1E0ECAA-F4AE-4DFF-BA58-CAF640B67510}"/>
    <dgm:cxn modelId="{CB0B63ED-B25A-40E5-8080-5A720955EAE7}" srcId="{1E56F812-1AF2-4DA5-B073-9918B4A6081B}" destId="{DD9A2473-E85B-4DAA-83D3-A0CC4D74037D}" srcOrd="3" destOrd="0" parTransId="{CE2F4507-B78E-4DF3-A0A6-191E14654316}" sibTransId="{AF8E915F-79B7-4B2A-9CB3-BE540F62F585}"/>
    <dgm:cxn modelId="{EA4EA0C8-9C1E-4FF8-B7B9-AFB3640A3798}" type="presParOf" srcId="{237CE11C-ECAD-45D1-88B7-3B45021BD562}" destId="{EC75A084-4B0A-42A9-80F2-716F6886CDA6}" srcOrd="0" destOrd="0" presId="urn:microsoft.com/office/officeart/2008/layout/PictureStrips"/>
    <dgm:cxn modelId="{06B89B3D-3700-4521-9205-F6C11E66E27A}" type="presParOf" srcId="{EC75A084-4B0A-42A9-80F2-716F6886CDA6}" destId="{D65BB337-3102-46AD-87B7-DD8802ECEAB8}" srcOrd="0" destOrd="0" presId="urn:microsoft.com/office/officeart/2008/layout/PictureStrips"/>
    <dgm:cxn modelId="{BC38B045-AC4A-4023-9BEF-A4B54C1C5FC6}" type="presParOf" srcId="{EC75A084-4B0A-42A9-80F2-716F6886CDA6}" destId="{35936203-D6E1-44C3-A4E9-0FC49E2CB5A8}" srcOrd="1" destOrd="0" presId="urn:microsoft.com/office/officeart/2008/layout/PictureStrips"/>
    <dgm:cxn modelId="{FB0C95D6-FA3B-4A20-851F-33737ABE7ECD}" type="presParOf" srcId="{237CE11C-ECAD-45D1-88B7-3B45021BD562}" destId="{6BDA8F7A-7111-45CE-A995-A622BC9FF014}" srcOrd="1" destOrd="0" presId="urn:microsoft.com/office/officeart/2008/layout/PictureStrips"/>
    <dgm:cxn modelId="{AE073C07-C68D-466B-8F32-F20F3AB66B6A}" type="presParOf" srcId="{237CE11C-ECAD-45D1-88B7-3B45021BD562}" destId="{581B4DCA-0436-4A28-A1F0-2FFDCC911E01}" srcOrd="2" destOrd="0" presId="urn:microsoft.com/office/officeart/2008/layout/PictureStrips"/>
    <dgm:cxn modelId="{542BDA72-7ADF-40CD-A751-1F5BDF79164E}" type="presParOf" srcId="{581B4DCA-0436-4A28-A1F0-2FFDCC911E01}" destId="{039C4ADC-266B-4D1F-A85F-5C80C571B492}" srcOrd="0" destOrd="0" presId="urn:microsoft.com/office/officeart/2008/layout/PictureStrips"/>
    <dgm:cxn modelId="{50D91E46-0074-426D-93D6-58B985A95810}" type="presParOf" srcId="{581B4DCA-0436-4A28-A1F0-2FFDCC911E01}" destId="{2BB16C6E-9FAD-438B-9288-74DE8368C965}" srcOrd="1" destOrd="0" presId="urn:microsoft.com/office/officeart/2008/layout/PictureStrips"/>
    <dgm:cxn modelId="{B267063F-71A8-4EF4-8A74-B422C0DA0B25}" type="presParOf" srcId="{237CE11C-ECAD-45D1-88B7-3B45021BD562}" destId="{9EBE12E7-2D1F-45A3-8E35-70E2E7B8BE5D}" srcOrd="3" destOrd="0" presId="urn:microsoft.com/office/officeart/2008/layout/PictureStrips"/>
    <dgm:cxn modelId="{6744F9EC-58F3-48A2-B748-8BBEC5F818F2}" type="presParOf" srcId="{237CE11C-ECAD-45D1-88B7-3B45021BD562}" destId="{380C25E2-7F24-4ABD-B8F8-CF3CF149DE74}" srcOrd="4" destOrd="0" presId="urn:microsoft.com/office/officeart/2008/layout/PictureStrips"/>
    <dgm:cxn modelId="{64DDA9CC-4B82-404F-9325-629A4EE9A498}" type="presParOf" srcId="{380C25E2-7F24-4ABD-B8F8-CF3CF149DE74}" destId="{153ECEA7-7802-46B9-85A7-4C399265779B}" srcOrd="0" destOrd="0" presId="urn:microsoft.com/office/officeart/2008/layout/PictureStrips"/>
    <dgm:cxn modelId="{8E9578BC-E4E5-4B04-BE63-554EBE920D85}" type="presParOf" srcId="{380C25E2-7F24-4ABD-B8F8-CF3CF149DE74}" destId="{3C1A04A8-BA15-4FAF-B746-3E02CBC9C8C5}" srcOrd="1" destOrd="0" presId="urn:microsoft.com/office/officeart/2008/layout/PictureStrips"/>
    <dgm:cxn modelId="{7736FF79-273F-496F-A113-3C318CAA3A4F}" type="presParOf" srcId="{237CE11C-ECAD-45D1-88B7-3B45021BD562}" destId="{F28C4620-2B27-4773-86A8-4C8368D5181E}" srcOrd="5" destOrd="0" presId="urn:microsoft.com/office/officeart/2008/layout/PictureStrips"/>
    <dgm:cxn modelId="{F1DDF69F-E44C-4620-BB0A-63FFA178BEEB}" type="presParOf" srcId="{237CE11C-ECAD-45D1-88B7-3B45021BD562}" destId="{5BA09CB7-82F8-4678-A128-5B245D58FA6C}" srcOrd="6" destOrd="0" presId="urn:microsoft.com/office/officeart/2008/layout/PictureStrips"/>
    <dgm:cxn modelId="{9BDB6FE7-3F2F-47EF-8757-C7263661B567}" type="presParOf" srcId="{5BA09CB7-82F8-4678-A128-5B245D58FA6C}" destId="{5EBD54FC-6049-4ACC-BEC6-281CE6E2AABB}" srcOrd="0" destOrd="0" presId="urn:microsoft.com/office/officeart/2008/layout/PictureStrips"/>
    <dgm:cxn modelId="{D91F0A87-8657-418E-B8F1-B5884A7BCAD8}" type="presParOf" srcId="{5BA09CB7-82F8-4678-A128-5B245D58FA6C}" destId="{AF9E9090-DC3C-45FB-BADD-3247584EA94A}" srcOrd="1" destOrd="0" presId="urn:microsoft.com/office/officeart/2008/layout/PictureStrips"/>
  </dgm:cxnLst>
  <dgm:bg/>
  <dgm:whole>
    <a:ln w="19050"/>
  </dgm:whole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7CA3F1D-4D4B-40CC-9093-D55BB9BB22C0}" type="doc">
      <dgm:prSet loTypeId="urn:microsoft.com/office/officeart/2005/8/layout/hList6" loCatId="list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E0EBEA8A-E6E6-47E1-B7F8-3CB166328018}">
      <dgm:prSet phldrT="[Текст]" custT="1"/>
      <dgm:spPr/>
      <dgm:t>
        <a:bodyPr/>
        <a:lstStyle/>
        <a:p>
          <a:r>
            <a:rPr lang="ru-RU" sz="1700" b="1" dirty="0" smtClean="0">
              <a:solidFill>
                <a:srgbClr val="C00000"/>
              </a:solidFill>
            </a:rPr>
            <a:t>НАГРУДНЫЙ ЗНАК  РАМС                                            «ЗА ВЕРНОСТЬ ПРОФЕССИИ»</a:t>
          </a:r>
          <a:endParaRPr lang="ru-RU" sz="1700" dirty="0"/>
        </a:p>
      </dgm:t>
    </dgm:pt>
    <dgm:pt modelId="{8171C348-44AD-48DB-8C2A-A34003F8CFD1}" type="parTrans" cxnId="{1FE4F0C9-9F6E-4B89-A874-E2A38EBCAF4E}">
      <dgm:prSet/>
      <dgm:spPr/>
      <dgm:t>
        <a:bodyPr/>
        <a:lstStyle/>
        <a:p>
          <a:endParaRPr lang="ru-RU"/>
        </a:p>
      </dgm:t>
    </dgm:pt>
    <dgm:pt modelId="{77AAB9D3-87E4-4585-8F53-9F6EF63E18F7}" type="sibTrans" cxnId="{1FE4F0C9-9F6E-4B89-A874-E2A38EBCAF4E}">
      <dgm:prSet/>
      <dgm:spPr/>
      <dgm:t>
        <a:bodyPr/>
        <a:lstStyle/>
        <a:p>
          <a:endParaRPr lang="ru-RU"/>
        </a:p>
      </dgm:t>
    </dgm:pt>
    <dgm:pt modelId="{4D15A01C-11DA-406B-B6E5-4CB52E1DE01C}">
      <dgm:prSet phldrT="[Текст]" custT="1"/>
      <dgm:spPr/>
      <dgm:t>
        <a:bodyPr/>
        <a:lstStyle/>
        <a:p>
          <a:r>
            <a:rPr lang="ru-RU" sz="1600" dirty="0"/>
            <a:t>Боголюбова Ирина Анатольевна (ЦРБ </a:t>
          </a:r>
          <a:r>
            <a:rPr lang="ru-RU" sz="1600" dirty="0" err="1"/>
            <a:t>Алатырского</a:t>
          </a:r>
          <a:r>
            <a:rPr lang="ru-RU" sz="1600" dirty="0"/>
            <a:t> района)</a:t>
          </a:r>
        </a:p>
      </dgm:t>
    </dgm:pt>
    <dgm:pt modelId="{85A21CDB-5FBB-49E4-B611-83FDA65C4E67}" type="parTrans" cxnId="{A014D3EF-8126-472F-B0F5-BD7954A7A070}">
      <dgm:prSet/>
      <dgm:spPr/>
      <dgm:t>
        <a:bodyPr/>
        <a:lstStyle/>
        <a:p>
          <a:endParaRPr lang="ru-RU"/>
        </a:p>
      </dgm:t>
    </dgm:pt>
    <dgm:pt modelId="{D1C63B7D-40AC-4B2B-9693-2CC45ADF85A5}" type="sibTrans" cxnId="{A014D3EF-8126-472F-B0F5-BD7954A7A070}">
      <dgm:prSet/>
      <dgm:spPr/>
      <dgm:t>
        <a:bodyPr/>
        <a:lstStyle/>
        <a:p>
          <a:endParaRPr lang="ru-RU"/>
        </a:p>
      </dgm:t>
    </dgm:pt>
    <dgm:pt modelId="{A0F5C464-04DF-4FD3-A1D5-6180B74AB459}">
      <dgm:prSet custT="1"/>
      <dgm:spPr/>
      <dgm:t>
        <a:bodyPr/>
        <a:lstStyle/>
        <a:p>
          <a:r>
            <a:rPr lang="ru-RU" sz="1600" dirty="0"/>
            <a:t>Кузьмина Елена Ивановна (</a:t>
          </a:r>
          <a:r>
            <a:rPr lang="ru-RU" sz="1600" dirty="0" err="1"/>
            <a:t>Шумерлинский</a:t>
          </a:r>
          <a:r>
            <a:rPr lang="ru-RU" sz="1600" dirty="0"/>
            <a:t> ММЦ)</a:t>
          </a:r>
        </a:p>
      </dgm:t>
    </dgm:pt>
    <dgm:pt modelId="{8499AE03-57DA-4CEE-B314-E212D6613243}" type="parTrans" cxnId="{30707026-8729-47D4-B5E3-5533BD5ADCF6}">
      <dgm:prSet/>
      <dgm:spPr/>
      <dgm:t>
        <a:bodyPr/>
        <a:lstStyle/>
        <a:p>
          <a:endParaRPr lang="ru-RU"/>
        </a:p>
      </dgm:t>
    </dgm:pt>
    <dgm:pt modelId="{6421170B-09E7-42B2-A210-91E623A2E600}" type="sibTrans" cxnId="{30707026-8729-47D4-B5E3-5533BD5ADCF6}">
      <dgm:prSet/>
      <dgm:spPr/>
      <dgm:t>
        <a:bodyPr/>
        <a:lstStyle/>
        <a:p>
          <a:endParaRPr lang="ru-RU"/>
        </a:p>
      </dgm:t>
    </dgm:pt>
    <dgm:pt modelId="{D8300688-71B0-4D25-B470-537876CCF8AD}">
      <dgm:prSet custT="1"/>
      <dgm:spPr/>
      <dgm:t>
        <a:bodyPr/>
        <a:lstStyle/>
        <a:p>
          <a:r>
            <a:rPr lang="ru-RU" sz="1600" dirty="0"/>
            <a:t>Петрова Антонина Владимировна (РКОБ)</a:t>
          </a:r>
        </a:p>
      </dgm:t>
    </dgm:pt>
    <dgm:pt modelId="{C795A409-8382-4883-8E37-F0EFE1BCE5FE}" type="parTrans" cxnId="{DEFBD519-B900-4D98-A959-A81E67409567}">
      <dgm:prSet/>
      <dgm:spPr/>
      <dgm:t>
        <a:bodyPr/>
        <a:lstStyle/>
        <a:p>
          <a:endParaRPr lang="ru-RU"/>
        </a:p>
      </dgm:t>
    </dgm:pt>
    <dgm:pt modelId="{E42ECBEB-46B3-4820-9289-18C64E061DFD}" type="sibTrans" cxnId="{DEFBD519-B900-4D98-A959-A81E67409567}">
      <dgm:prSet/>
      <dgm:spPr/>
      <dgm:t>
        <a:bodyPr/>
        <a:lstStyle/>
        <a:p>
          <a:endParaRPr lang="ru-RU"/>
        </a:p>
      </dgm:t>
    </dgm:pt>
    <dgm:pt modelId="{F9A189B4-07DF-401E-8B11-4B68C6F2261D}">
      <dgm:prSet phldrT="[Текст]" custT="1"/>
      <dgm:spPr/>
      <dgm:t>
        <a:bodyPr/>
        <a:lstStyle/>
        <a:p>
          <a:r>
            <a:rPr lang="ru-RU" sz="2400" b="1" dirty="0">
              <a:solidFill>
                <a:srgbClr val="002060"/>
              </a:solidFill>
            </a:rPr>
            <a:t>42 члена ассоциации</a:t>
          </a:r>
        </a:p>
      </dgm:t>
    </dgm:pt>
    <dgm:pt modelId="{E099C219-9DFA-473D-A5F5-CA7C3A762F3B}">
      <dgm:prSet phldrT="[Текст]" custT="1"/>
      <dgm:spPr/>
      <dgm:t>
        <a:bodyPr/>
        <a:lstStyle/>
        <a:p>
          <a:r>
            <a:rPr lang="ru-RU" sz="1700" b="1" dirty="0" smtClean="0">
              <a:solidFill>
                <a:srgbClr val="C00000"/>
              </a:solidFill>
            </a:rPr>
            <a:t>ПОЧЕТНАЯ ГРАМОТА   ОО «ПАСМР ЧР»</a:t>
          </a:r>
          <a:endParaRPr lang="ru-RU" sz="1700" dirty="0"/>
        </a:p>
      </dgm:t>
    </dgm:pt>
    <dgm:pt modelId="{0534AC4F-479E-4A51-BA5B-1FFDF1F0FD4D}" type="sibTrans" cxnId="{6FE3D5CE-5E6B-46A0-A496-86AD558EE0D0}">
      <dgm:prSet/>
      <dgm:spPr/>
      <dgm:t>
        <a:bodyPr/>
        <a:lstStyle/>
        <a:p>
          <a:endParaRPr lang="ru-RU"/>
        </a:p>
      </dgm:t>
    </dgm:pt>
    <dgm:pt modelId="{08E03635-9355-4B22-A692-4784CD7FF3C5}" type="parTrans" cxnId="{6FE3D5CE-5E6B-46A0-A496-86AD558EE0D0}">
      <dgm:prSet/>
      <dgm:spPr/>
      <dgm:t>
        <a:bodyPr/>
        <a:lstStyle/>
        <a:p>
          <a:endParaRPr lang="ru-RU"/>
        </a:p>
      </dgm:t>
    </dgm:pt>
    <dgm:pt modelId="{5A4EE441-266D-47A2-87A1-3A315A520C98}" type="sibTrans" cxnId="{68CC2C7C-F151-464E-B29E-92E0ABD46023}">
      <dgm:prSet/>
      <dgm:spPr/>
      <dgm:t>
        <a:bodyPr/>
        <a:lstStyle/>
        <a:p>
          <a:endParaRPr lang="ru-RU"/>
        </a:p>
      </dgm:t>
    </dgm:pt>
    <dgm:pt modelId="{B70D8E1E-4E97-4A02-9DA5-ED1F5EA51CD3}" type="parTrans" cxnId="{68CC2C7C-F151-464E-B29E-92E0ABD46023}">
      <dgm:prSet/>
      <dgm:spPr/>
      <dgm:t>
        <a:bodyPr/>
        <a:lstStyle/>
        <a:p>
          <a:endParaRPr lang="ru-RU"/>
        </a:p>
      </dgm:t>
    </dgm:pt>
    <dgm:pt modelId="{1E3B59A3-CF5B-422E-ADDA-2B9AEBAF28AF}" type="pres">
      <dgm:prSet presAssocID="{87CA3F1D-4D4B-40CC-9093-D55BB9BB22C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D207B1D-E512-4D9C-8F35-6D9E9C6123CF}" type="pres">
      <dgm:prSet presAssocID="{E099C219-9DFA-473D-A5F5-CA7C3A762F3B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8E1DC6-8841-481B-9C92-49EACD432516}" type="pres">
      <dgm:prSet presAssocID="{0534AC4F-479E-4A51-BA5B-1FFDF1F0FD4D}" presName="sibTrans" presStyleCnt="0"/>
      <dgm:spPr/>
    </dgm:pt>
    <dgm:pt modelId="{7001F404-85CA-41B1-9965-D2E558F91163}" type="pres">
      <dgm:prSet presAssocID="{E0EBEA8A-E6E6-47E1-B7F8-3CB166328018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8CC2C7C-F151-464E-B29E-92E0ABD46023}" srcId="{E099C219-9DFA-473D-A5F5-CA7C3A762F3B}" destId="{F9A189B4-07DF-401E-8B11-4B68C6F2261D}" srcOrd="0" destOrd="0" parTransId="{B70D8E1E-4E97-4A02-9DA5-ED1F5EA51CD3}" sibTransId="{5A4EE441-266D-47A2-87A1-3A315A520C98}"/>
    <dgm:cxn modelId="{41A2C0AF-0026-40A6-BADD-F319A68B34A6}" type="presOf" srcId="{4D15A01C-11DA-406B-B6E5-4CB52E1DE01C}" destId="{7001F404-85CA-41B1-9965-D2E558F91163}" srcOrd="0" destOrd="1" presId="urn:microsoft.com/office/officeart/2005/8/layout/hList6"/>
    <dgm:cxn modelId="{30707026-8729-47D4-B5E3-5533BD5ADCF6}" srcId="{E0EBEA8A-E6E6-47E1-B7F8-3CB166328018}" destId="{A0F5C464-04DF-4FD3-A1D5-6180B74AB459}" srcOrd="1" destOrd="0" parTransId="{8499AE03-57DA-4CEE-B314-E212D6613243}" sibTransId="{6421170B-09E7-42B2-A210-91E623A2E600}"/>
    <dgm:cxn modelId="{2A104921-A0A1-456D-94BC-B9C69BA01FD1}" type="presOf" srcId="{A0F5C464-04DF-4FD3-A1D5-6180B74AB459}" destId="{7001F404-85CA-41B1-9965-D2E558F91163}" srcOrd="0" destOrd="2" presId="urn:microsoft.com/office/officeart/2005/8/layout/hList6"/>
    <dgm:cxn modelId="{085E8391-B3B1-4629-B43D-1A41800CB208}" type="presOf" srcId="{F9A189B4-07DF-401E-8B11-4B68C6F2261D}" destId="{1D207B1D-E512-4D9C-8F35-6D9E9C6123CF}" srcOrd="0" destOrd="1" presId="urn:microsoft.com/office/officeart/2005/8/layout/hList6"/>
    <dgm:cxn modelId="{A014D3EF-8126-472F-B0F5-BD7954A7A070}" srcId="{E0EBEA8A-E6E6-47E1-B7F8-3CB166328018}" destId="{4D15A01C-11DA-406B-B6E5-4CB52E1DE01C}" srcOrd="0" destOrd="0" parTransId="{85A21CDB-5FBB-49E4-B611-83FDA65C4E67}" sibTransId="{D1C63B7D-40AC-4B2B-9693-2CC45ADF85A5}"/>
    <dgm:cxn modelId="{4892283E-CB9D-4854-AB33-B5A4436AF762}" type="presOf" srcId="{87CA3F1D-4D4B-40CC-9093-D55BB9BB22C0}" destId="{1E3B59A3-CF5B-422E-ADDA-2B9AEBAF28AF}" srcOrd="0" destOrd="0" presId="urn:microsoft.com/office/officeart/2005/8/layout/hList6"/>
    <dgm:cxn modelId="{FD95ADB2-AE44-4575-A835-E5B899EC96F5}" type="presOf" srcId="{E099C219-9DFA-473D-A5F5-CA7C3A762F3B}" destId="{1D207B1D-E512-4D9C-8F35-6D9E9C6123CF}" srcOrd="0" destOrd="0" presId="urn:microsoft.com/office/officeart/2005/8/layout/hList6"/>
    <dgm:cxn modelId="{1FE4F0C9-9F6E-4B89-A874-E2A38EBCAF4E}" srcId="{87CA3F1D-4D4B-40CC-9093-D55BB9BB22C0}" destId="{E0EBEA8A-E6E6-47E1-B7F8-3CB166328018}" srcOrd="1" destOrd="0" parTransId="{8171C348-44AD-48DB-8C2A-A34003F8CFD1}" sibTransId="{77AAB9D3-87E4-4585-8F53-9F6EF63E18F7}"/>
    <dgm:cxn modelId="{DEFBD519-B900-4D98-A959-A81E67409567}" srcId="{E0EBEA8A-E6E6-47E1-B7F8-3CB166328018}" destId="{D8300688-71B0-4D25-B470-537876CCF8AD}" srcOrd="2" destOrd="0" parTransId="{C795A409-8382-4883-8E37-F0EFE1BCE5FE}" sibTransId="{E42ECBEB-46B3-4820-9289-18C64E061DFD}"/>
    <dgm:cxn modelId="{1A23B6E2-6D83-4F14-A8E5-FA7150A18CA5}" type="presOf" srcId="{E0EBEA8A-E6E6-47E1-B7F8-3CB166328018}" destId="{7001F404-85CA-41B1-9965-D2E558F91163}" srcOrd="0" destOrd="0" presId="urn:microsoft.com/office/officeart/2005/8/layout/hList6"/>
    <dgm:cxn modelId="{6FE3D5CE-5E6B-46A0-A496-86AD558EE0D0}" srcId="{87CA3F1D-4D4B-40CC-9093-D55BB9BB22C0}" destId="{E099C219-9DFA-473D-A5F5-CA7C3A762F3B}" srcOrd="0" destOrd="0" parTransId="{08E03635-9355-4B22-A692-4784CD7FF3C5}" sibTransId="{0534AC4F-479E-4A51-BA5B-1FFDF1F0FD4D}"/>
    <dgm:cxn modelId="{2977555F-82B6-4A83-8C0D-7287BF5AB1E1}" type="presOf" srcId="{D8300688-71B0-4D25-B470-537876CCF8AD}" destId="{7001F404-85CA-41B1-9965-D2E558F91163}" srcOrd="0" destOrd="3" presId="urn:microsoft.com/office/officeart/2005/8/layout/hList6"/>
    <dgm:cxn modelId="{4486CF5A-0631-4E9B-A4B2-4982128EE8EC}" type="presParOf" srcId="{1E3B59A3-CF5B-422E-ADDA-2B9AEBAF28AF}" destId="{1D207B1D-E512-4D9C-8F35-6D9E9C6123CF}" srcOrd="0" destOrd="0" presId="urn:microsoft.com/office/officeart/2005/8/layout/hList6"/>
    <dgm:cxn modelId="{61932B46-9DAF-42BC-B342-1D34FD681C9E}" type="presParOf" srcId="{1E3B59A3-CF5B-422E-ADDA-2B9AEBAF28AF}" destId="{F88E1DC6-8841-481B-9C92-49EACD432516}" srcOrd="1" destOrd="0" presId="urn:microsoft.com/office/officeart/2005/8/layout/hList6"/>
    <dgm:cxn modelId="{0FE8C65B-E69F-4D6E-98BB-10356657C56B}" type="presParOf" srcId="{1E3B59A3-CF5B-422E-ADDA-2B9AEBAF28AF}" destId="{7001F404-85CA-41B1-9965-D2E558F91163}" srcOrd="2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DEF8733-368F-4E61-8414-A9CFE89AEFA3}" type="doc">
      <dgm:prSet loTypeId="urn:microsoft.com/office/officeart/2005/8/layout/vList4#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6E3E124E-20A1-47D1-8332-73F0E04E7ECB}">
      <dgm:prSet phldrT="[Текст]"/>
      <dgm:spPr/>
      <dgm:t>
        <a:bodyPr/>
        <a:lstStyle/>
        <a:p>
          <a:r>
            <a:rPr lang="ru-RU" dirty="0">
              <a:solidFill>
                <a:srgbClr val="002060"/>
              </a:solidFill>
            </a:rPr>
            <a:t>Журнал «Сестринское дело»</a:t>
          </a:r>
        </a:p>
      </dgm:t>
    </dgm:pt>
    <dgm:pt modelId="{891AAF27-7976-4841-AEAF-AF6E68B1560F}" type="parTrans" cxnId="{E88A67E3-34B0-4CD9-A304-B38150FF48BA}">
      <dgm:prSet/>
      <dgm:spPr/>
      <dgm:t>
        <a:bodyPr/>
        <a:lstStyle/>
        <a:p>
          <a:endParaRPr lang="ru-RU"/>
        </a:p>
      </dgm:t>
    </dgm:pt>
    <dgm:pt modelId="{E80C9F87-8CE3-416E-AEED-D83AADCC32CC}" type="sibTrans" cxnId="{E88A67E3-34B0-4CD9-A304-B38150FF48BA}">
      <dgm:prSet/>
      <dgm:spPr/>
      <dgm:t>
        <a:bodyPr/>
        <a:lstStyle/>
        <a:p>
          <a:endParaRPr lang="ru-RU"/>
        </a:p>
      </dgm:t>
    </dgm:pt>
    <dgm:pt modelId="{A9B368C9-2A68-4900-B0E7-F14EBF63836F}">
      <dgm:prSet phldrT="[Текст]"/>
      <dgm:spPr/>
      <dgm:t>
        <a:bodyPr/>
        <a:lstStyle/>
        <a:p>
          <a:r>
            <a:rPr lang="ru-RU" dirty="0">
              <a:solidFill>
                <a:srgbClr val="002060"/>
              </a:solidFill>
            </a:rPr>
            <a:t>Журнал «Старшая медицинская сестра»</a:t>
          </a:r>
        </a:p>
      </dgm:t>
    </dgm:pt>
    <dgm:pt modelId="{8CD3364D-99E2-4890-B89D-E2FA45C6D866}" type="parTrans" cxnId="{40E6B016-6F07-4571-8F74-99F9FE91C53A}">
      <dgm:prSet/>
      <dgm:spPr/>
      <dgm:t>
        <a:bodyPr/>
        <a:lstStyle/>
        <a:p>
          <a:endParaRPr lang="ru-RU"/>
        </a:p>
      </dgm:t>
    </dgm:pt>
    <dgm:pt modelId="{DCAEAA08-51E3-4560-AB40-D8C6F6863B40}" type="sibTrans" cxnId="{40E6B016-6F07-4571-8F74-99F9FE91C53A}">
      <dgm:prSet/>
      <dgm:spPr/>
      <dgm:t>
        <a:bodyPr/>
        <a:lstStyle/>
        <a:p>
          <a:endParaRPr lang="ru-RU"/>
        </a:p>
      </dgm:t>
    </dgm:pt>
    <dgm:pt modelId="{F133E1EC-CDE6-40CE-8F05-B36034835EB8}">
      <dgm:prSet phldrT="[Текст]"/>
      <dgm:spPr/>
      <dgm:t>
        <a:bodyPr/>
        <a:lstStyle/>
        <a:p>
          <a:r>
            <a:rPr lang="ru-RU" dirty="0">
              <a:solidFill>
                <a:srgbClr val="002060"/>
              </a:solidFill>
            </a:rPr>
            <a:t>Журнал «В помощь практикующей медицинской сестре»</a:t>
          </a:r>
        </a:p>
      </dgm:t>
    </dgm:pt>
    <dgm:pt modelId="{E5D63378-CA5F-4722-B0D5-84D4B9BFE756}" type="parTrans" cxnId="{8A4AE482-E075-44BA-A932-80E3F77FE34B}">
      <dgm:prSet/>
      <dgm:spPr/>
      <dgm:t>
        <a:bodyPr/>
        <a:lstStyle/>
        <a:p>
          <a:endParaRPr lang="ru-RU"/>
        </a:p>
      </dgm:t>
    </dgm:pt>
    <dgm:pt modelId="{327B197E-59F0-45A1-ABD2-7E32FB4C247D}" type="sibTrans" cxnId="{8A4AE482-E075-44BA-A932-80E3F77FE34B}">
      <dgm:prSet/>
      <dgm:spPr/>
      <dgm:t>
        <a:bodyPr/>
        <a:lstStyle/>
        <a:p>
          <a:endParaRPr lang="ru-RU"/>
        </a:p>
      </dgm:t>
    </dgm:pt>
    <dgm:pt modelId="{5A82A935-9A20-4DC7-9988-EBDC524771F3}">
      <dgm:prSet phldrT="[Текст]"/>
      <dgm:spPr/>
      <dgm:t>
        <a:bodyPr/>
        <a:lstStyle/>
        <a:p>
          <a:r>
            <a:rPr lang="ru-RU" dirty="0">
              <a:solidFill>
                <a:srgbClr val="002060"/>
              </a:solidFill>
            </a:rPr>
            <a:t>Журнал «Вестник ассоциации»</a:t>
          </a:r>
        </a:p>
      </dgm:t>
    </dgm:pt>
    <dgm:pt modelId="{D32F18D4-2F2C-41A9-B38F-E45DC1E98CBD}" type="parTrans" cxnId="{2C295992-D2A8-4834-8079-4D2F5BBB5251}">
      <dgm:prSet/>
      <dgm:spPr/>
      <dgm:t>
        <a:bodyPr/>
        <a:lstStyle/>
        <a:p>
          <a:endParaRPr lang="ru-RU"/>
        </a:p>
      </dgm:t>
    </dgm:pt>
    <dgm:pt modelId="{42BC02BD-74D6-4645-9EF0-D0BE60EB5A2F}" type="sibTrans" cxnId="{2C295992-D2A8-4834-8079-4D2F5BBB5251}">
      <dgm:prSet/>
      <dgm:spPr/>
      <dgm:t>
        <a:bodyPr/>
        <a:lstStyle/>
        <a:p>
          <a:endParaRPr lang="ru-RU"/>
        </a:p>
      </dgm:t>
    </dgm:pt>
    <dgm:pt modelId="{91B14A03-81A5-45A3-B376-00F38A88E653}" type="pres">
      <dgm:prSet presAssocID="{7DEF8733-368F-4E61-8414-A9CFE89AEFA3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14BD6F1-3F2E-4D01-B2B7-1C39FB06A9F8}" type="pres">
      <dgm:prSet presAssocID="{6E3E124E-20A1-47D1-8332-73F0E04E7ECB}" presName="comp" presStyleCnt="0"/>
      <dgm:spPr/>
    </dgm:pt>
    <dgm:pt modelId="{ABAB0C68-D95B-451E-ACF8-A7D34BBEBA41}" type="pres">
      <dgm:prSet presAssocID="{6E3E124E-20A1-47D1-8332-73F0E04E7ECB}" presName="box" presStyleLbl="node1" presStyleIdx="0" presStyleCnt="4"/>
      <dgm:spPr/>
      <dgm:t>
        <a:bodyPr/>
        <a:lstStyle/>
        <a:p>
          <a:endParaRPr lang="ru-RU"/>
        </a:p>
      </dgm:t>
    </dgm:pt>
    <dgm:pt modelId="{9DF91B9B-4831-4B1C-BAA8-7E7EEA8F1A42}" type="pres">
      <dgm:prSet presAssocID="{6E3E124E-20A1-47D1-8332-73F0E04E7ECB}" presName="img" presStyleLbl="fgImgPlace1" presStyleIdx="0" presStyleCnt="4"/>
      <dgm:spPr>
        <a:blipFill rotWithShape="1">
          <a:blip xmlns:r="http://schemas.openxmlformats.org/officeDocument/2006/relationships" r:embed="rId1"/>
          <a:srcRect/>
          <a:stretch>
            <a:fillRect t="-33000" b="-33000"/>
          </a:stretch>
        </a:blipFill>
      </dgm:spPr>
    </dgm:pt>
    <dgm:pt modelId="{E3DEA452-CE97-49B6-BC0E-ACE3D496B008}" type="pres">
      <dgm:prSet presAssocID="{6E3E124E-20A1-47D1-8332-73F0E04E7ECB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D892B9-1783-4CB3-ABDC-4438D9456B31}" type="pres">
      <dgm:prSet presAssocID="{E80C9F87-8CE3-416E-AEED-D83AADCC32CC}" presName="spacer" presStyleCnt="0"/>
      <dgm:spPr/>
    </dgm:pt>
    <dgm:pt modelId="{C0EF5BC3-2983-4184-AABD-427C96E3F3FC}" type="pres">
      <dgm:prSet presAssocID="{A9B368C9-2A68-4900-B0E7-F14EBF63836F}" presName="comp" presStyleCnt="0"/>
      <dgm:spPr/>
    </dgm:pt>
    <dgm:pt modelId="{2B64FE11-F995-4FE3-801A-5C8996D2028F}" type="pres">
      <dgm:prSet presAssocID="{A9B368C9-2A68-4900-B0E7-F14EBF63836F}" presName="box" presStyleLbl="node1" presStyleIdx="1" presStyleCnt="4"/>
      <dgm:spPr/>
      <dgm:t>
        <a:bodyPr/>
        <a:lstStyle/>
        <a:p>
          <a:endParaRPr lang="ru-RU"/>
        </a:p>
      </dgm:t>
    </dgm:pt>
    <dgm:pt modelId="{E317A4D1-A7D9-4560-832C-314EF7F38AAF}" type="pres">
      <dgm:prSet presAssocID="{A9B368C9-2A68-4900-B0E7-F14EBF63836F}" presName="img" presStyleLbl="fgImgPlace1" presStyleIdx="1" presStyleCnt="4"/>
      <dgm:spPr>
        <a:blipFill rotWithShape="1">
          <a:blip xmlns:r="http://schemas.openxmlformats.org/officeDocument/2006/relationships" r:embed="rId2"/>
          <a:srcRect/>
          <a:stretch>
            <a:fillRect t="-94000" b="-94000"/>
          </a:stretch>
        </a:blipFill>
      </dgm:spPr>
    </dgm:pt>
    <dgm:pt modelId="{54A743B1-1BF8-44CF-BF61-93112AB14638}" type="pres">
      <dgm:prSet presAssocID="{A9B368C9-2A68-4900-B0E7-F14EBF63836F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F42BF0-ABC3-4C8D-A935-D95116A903A0}" type="pres">
      <dgm:prSet presAssocID="{DCAEAA08-51E3-4560-AB40-D8C6F6863B40}" presName="spacer" presStyleCnt="0"/>
      <dgm:spPr/>
    </dgm:pt>
    <dgm:pt modelId="{9A570784-0784-4DBD-BCDF-870892473488}" type="pres">
      <dgm:prSet presAssocID="{F133E1EC-CDE6-40CE-8F05-B36034835EB8}" presName="comp" presStyleCnt="0"/>
      <dgm:spPr/>
    </dgm:pt>
    <dgm:pt modelId="{D5061580-6B5A-4EA1-B670-AB6EFD4C0507}" type="pres">
      <dgm:prSet presAssocID="{F133E1EC-CDE6-40CE-8F05-B36034835EB8}" presName="box" presStyleLbl="node1" presStyleIdx="2" presStyleCnt="4"/>
      <dgm:spPr/>
      <dgm:t>
        <a:bodyPr/>
        <a:lstStyle/>
        <a:p>
          <a:endParaRPr lang="ru-RU"/>
        </a:p>
      </dgm:t>
    </dgm:pt>
    <dgm:pt modelId="{775920DF-B624-469E-AA1E-4C29EDBE7D47}" type="pres">
      <dgm:prSet presAssocID="{F133E1EC-CDE6-40CE-8F05-B36034835EB8}" presName="img" presStyleLbl="fgImgPlace1" presStyleIdx="2" presStyleCnt="4"/>
      <dgm:spPr>
        <a:blipFill rotWithShape="1">
          <a:blip xmlns:r="http://schemas.openxmlformats.org/officeDocument/2006/relationships" r:embed="rId3"/>
          <a:srcRect/>
          <a:stretch>
            <a:fillRect t="-26000" b="-26000"/>
          </a:stretch>
        </a:blipFill>
      </dgm:spPr>
    </dgm:pt>
    <dgm:pt modelId="{2417C58D-952F-4E5A-8C30-E312097403EB}" type="pres">
      <dgm:prSet presAssocID="{F133E1EC-CDE6-40CE-8F05-B36034835EB8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23E094-FA7A-4F5D-9A4A-E81D5120C819}" type="pres">
      <dgm:prSet presAssocID="{327B197E-59F0-45A1-ABD2-7E32FB4C247D}" presName="spacer" presStyleCnt="0"/>
      <dgm:spPr/>
    </dgm:pt>
    <dgm:pt modelId="{19D05330-04EE-4831-B0AA-64223E310799}" type="pres">
      <dgm:prSet presAssocID="{5A82A935-9A20-4DC7-9988-EBDC524771F3}" presName="comp" presStyleCnt="0"/>
      <dgm:spPr/>
    </dgm:pt>
    <dgm:pt modelId="{7DEAB723-992B-49A6-88AE-2DF2344FE577}" type="pres">
      <dgm:prSet presAssocID="{5A82A935-9A20-4DC7-9988-EBDC524771F3}" presName="box" presStyleLbl="node1" presStyleIdx="3" presStyleCnt="4"/>
      <dgm:spPr/>
      <dgm:t>
        <a:bodyPr/>
        <a:lstStyle/>
        <a:p>
          <a:endParaRPr lang="ru-RU"/>
        </a:p>
      </dgm:t>
    </dgm:pt>
    <dgm:pt modelId="{DA3C3948-F615-4EB0-B997-F2E612DF50B9}" type="pres">
      <dgm:prSet presAssocID="{5A82A935-9A20-4DC7-9988-EBDC524771F3}" presName="img" presStyleLbl="fgImgPlace1" presStyleIdx="3" presStyleCnt="4"/>
      <dgm:spPr>
        <a:blipFill rotWithShape="1">
          <a:blip xmlns:r="http://schemas.openxmlformats.org/officeDocument/2006/relationships" r:embed="rId4"/>
          <a:srcRect/>
          <a:stretch>
            <a:fillRect t="-62000" b="-62000"/>
          </a:stretch>
        </a:blipFill>
      </dgm:spPr>
    </dgm:pt>
    <dgm:pt modelId="{09209670-B5C4-49C3-8C24-9F7F7F0C6B02}" type="pres">
      <dgm:prSet presAssocID="{5A82A935-9A20-4DC7-9988-EBDC524771F3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FFB45E1-FC07-4324-B187-5BC4003212B9}" type="presOf" srcId="{5A82A935-9A20-4DC7-9988-EBDC524771F3}" destId="{7DEAB723-992B-49A6-88AE-2DF2344FE577}" srcOrd="0" destOrd="0" presId="urn:microsoft.com/office/officeart/2005/8/layout/vList4#1"/>
    <dgm:cxn modelId="{7C8DBBFE-BB2A-441A-BF02-06082FCFE8CD}" type="presOf" srcId="{7DEF8733-368F-4E61-8414-A9CFE89AEFA3}" destId="{91B14A03-81A5-45A3-B376-00F38A88E653}" srcOrd="0" destOrd="0" presId="urn:microsoft.com/office/officeart/2005/8/layout/vList4#1"/>
    <dgm:cxn modelId="{8A4AE482-E075-44BA-A932-80E3F77FE34B}" srcId="{7DEF8733-368F-4E61-8414-A9CFE89AEFA3}" destId="{F133E1EC-CDE6-40CE-8F05-B36034835EB8}" srcOrd="2" destOrd="0" parTransId="{E5D63378-CA5F-4722-B0D5-84D4B9BFE756}" sibTransId="{327B197E-59F0-45A1-ABD2-7E32FB4C247D}"/>
    <dgm:cxn modelId="{FAE696AC-ED5D-49D8-B9D5-62644169910E}" type="presOf" srcId="{6E3E124E-20A1-47D1-8332-73F0E04E7ECB}" destId="{ABAB0C68-D95B-451E-ACF8-A7D34BBEBA41}" srcOrd="0" destOrd="0" presId="urn:microsoft.com/office/officeart/2005/8/layout/vList4#1"/>
    <dgm:cxn modelId="{8BF551EE-4489-45CB-8227-B2351AAFA0A4}" type="presOf" srcId="{A9B368C9-2A68-4900-B0E7-F14EBF63836F}" destId="{54A743B1-1BF8-44CF-BF61-93112AB14638}" srcOrd="1" destOrd="0" presId="urn:microsoft.com/office/officeart/2005/8/layout/vList4#1"/>
    <dgm:cxn modelId="{40E6B016-6F07-4571-8F74-99F9FE91C53A}" srcId="{7DEF8733-368F-4E61-8414-A9CFE89AEFA3}" destId="{A9B368C9-2A68-4900-B0E7-F14EBF63836F}" srcOrd="1" destOrd="0" parTransId="{8CD3364D-99E2-4890-B89D-E2FA45C6D866}" sibTransId="{DCAEAA08-51E3-4560-AB40-D8C6F6863B40}"/>
    <dgm:cxn modelId="{2C295992-D2A8-4834-8079-4D2F5BBB5251}" srcId="{7DEF8733-368F-4E61-8414-A9CFE89AEFA3}" destId="{5A82A935-9A20-4DC7-9988-EBDC524771F3}" srcOrd="3" destOrd="0" parTransId="{D32F18D4-2F2C-41A9-B38F-E45DC1E98CBD}" sibTransId="{42BC02BD-74D6-4645-9EF0-D0BE60EB5A2F}"/>
    <dgm:cxn modelId="{3E1AFFE8-B3BA-4B7C-B35A-DDA1736712D9}" type="presOf" srcId="{A9B368C9-2A68-4900-B0E7-F14EBF63836F}" destId="{2B64FE11-F995-4FE3-801A-5C8996D2028F}" srcOrd="0" destOrd="0" presId="urn:microsoft.com/office/officeart/2005/8/layout/vList4#1"/>
    <dgm:cxn modelId="{54FD14EB-0DC1-406A-ADBC-368916029299}" type="presOf" srcId="{5A82A935-9A20-4DC7-9988-EBDC524771F3}" destId="{09209670-B5C4-49C3-8C24-9F7F7F0C6B02}" srcOrd="1" destOrd="0" presId="urn:microsoft.com/office/officeart/2005/8/layout/vList4#1"/>
    <dgm:cxn modelId="{38FC2DAA-528A-43C5-96EE-0B9B7EB90A6E}" type="presOf" srcId="{6E3E124E-20A1-47D1-8332-73F0E04E7ECB}" destId="{E3DEA452-CE97-49B6-BC0E-ACE3D496B008}" srcOrd="1" destOrd="0" presId="urn:microsoft.com/office/officeart/2005/8/layout/vList4#1"/>
    <dgm:cxn modelId="{E88A67E3-34B0-4CD9-A304-B38150FF48BA}" srcId="{7DEF8733-368F-4E61-8414-A9CFE89AEFA3}" destId="{6E3E124E-20A1-47D1-8332-73F0E04E7ECB}" srcOrd="0" destOrd="0" parTransId="{891AAF27-7976-4841-AEAF-AF6E68B1560F}" sibTransId="{E80C9F87-8CE3-416E-AEED-D83AADCC32CC}"/>
    <dgm:cxn modelId="{5AF2CA5C-A483-42EA-A2E3-D2F73DE7B166}" type="presOf" srcId="{F133E1EC-CDE6-40CE-8F05-B36034835EB8}" destId="{2417C58D-952F-4E5A-8C30-E312097403EB}" srcOrd="1" destOrd="0" presId="urn:microsoft.com/office/officeart/2005/8/layout/vList4#1"/>
    <dgm:cxn modelId="{E91FBF74-AC12-473F-A5BB-5129D57D91DD}" type="presOf" srcId="{F133E1EC-CDE6-40CE-8F05-B36034835EB8}" destId="{D5061580-6B5A-4EA1-B670-AB6EFD4C0507}" srcOrd="0" destOrd="0" presId="urn:microsoft.com/office/officeart/2005/8/layout/vList4#1"/>
    <dgm:cxn modelId="{AD84E7EF-342D-4348-B471-E71886DEB827}" type="presParOf" srcId="{91B14A03-81A5-45A3-B376-00F38A88E653}" destId="{514BD6F1-3F2E-4D01-B2B7-1C39FB06A9F8}" srcOrd="0" destOrd="0" presId="urn:microsoft.com/office/officeart/2005/8/layout/vList4#1"/>
    <dgm:cxn modelId="{4B57E99A-01A4-403E-B50B-65F830BBC6D2}" type="presParOf" srcId="{514BD6F1-3F2E-4D01-B2B7-1C39FB06A9F8}" destId="{ABAB0C68-D95B-451E-ACF8-A7D34BBEBA41}" srcOrd="0" destOrd="0" presId="urn:microsoft.com/office/officeart/2005/8/layout/vList4#1"/>
    <dgm:cxn modelId="{DC9E99A4-0892-493D-8C28-89088A081E79}" type="presParOf" srcId="{514BD6F1-3F2E-4D01-B2B7-1C39FB06A9F8}" destId="{9DF91B9B-4831-4B1C-BAA8-7E7EEA8F1A42}" srcOrd="1" destOrd="0" presId="urn:microsoft.com/office/officeart/2005/8/layout/vList4#1"/>
    <dgm:cxn modelId="{CF0819FC-091A-4E4C-8DBF-774E90DCF757}" type="presParOf" srcId="{514BD6F1-3F2E-4D01-B2B7-1C39FB06A9F8}" destId="{E3DEA452-CE97-49B6-BC0E-ACE3D496B008}" srcOrd="2" destOrd="0" presId="urn:microsoft.com/office/officeart/2005/8/layout/vList4#1"/>
    <dgm:cxn modelId="{6ABE434E-5D3B-4478-9685-2A6528F9629F}" type="presParOf" srcId="{91B14A03-81A5-45A3-B376-00F38A88E653}" destId="{5AD892B9-1783-4CB3-ABDC-4438D9456B31}" srcOrd="1" destOrd="0" presId="urn:microsoft.com/office/officeart/2005/8/layout/vList4#1"/>
    <dgm:cxn modelId="{D937B909-5FDA-47DB-891A-A86AD9277632}" type="presParOf" srcId="{91B14A03-81A5-45A3-B376-00F38A88E653}" destId="{C0EF5BC3-2983-4184-AABD-427C96E3F3FC}" srcOrd="2" destOrd="0" presId="urn:microsoft.com/office/officeart/2005/8/layout/vList4#1"/>
    <dgm:cxn modelId="{CFB3FF5D-F458-4E8D-9AB4-3C7B309E50DF}" type="presParOf" srcId="{C0EF5BC3-2983-4184-AABD-427C96E3F3FC}" destId="{2B64FE11-F995-4FE3-801A-5C8996D2028F}" srcOrd="0" destOrd="0" presId="urn:microsoft.com/office/officeart/2005/8/layout/vList4#1"/>
    <dgm:cxn modelId="{673F2E2F-9FD8-4AE3-87CF-E5994926D291}" type="presParOf" srcId="{C0EF5BC3-2983-4184-AABD-427C96E3F3FC}" destId="{E317A4D1-A7D9-4560-832C-314EF7F38AAF}" srcOrd="1" destOrd="0" presId="urn:microsoft.com/office/officeart/2005/8/layout/vList4#1"/>
    <dgm:cxn modelId="{42593A0B-EC5E-413F-BBEE-86095F6BDDB5}" type="presParOf" srcId="{C0EF5BC3-2983-4184-AABD-427C96E3F3FC}" destId="{54A743B1-1BF8-44CF-BF61-93112AB14638}" srcOrd="2" destOrd="0" presId="urn:microsoft.com/office/officeart/2005/8/layout/vList4#1"/>
    <dgm:cxn modelId="{9E133E7B-F965-42C4-9A99-3FFD0F836AFB}" type="presParOf" srcId="{91B14A03-81A5-45A3-B376-00F38A88E653}" destId="{BCF42BF0-ABC3-4C8D-A935-D95116A903A0}" srcOrd="3" destOrd="0" presId="urn:microsoft.com/office/officeart/2005/8/layout/vList4#1"/>
    <dgm:cxn modelId="{57826951-7658-40D1-9505-8EF39DF1E511}" type="presParOf" srcId="{91B14A03-81A5-45A3-B376-00F38A88E653}" destId="{9A570784-0784-4DBD-BCDF-870892473488}" srcOrd="4" destOrd="0" presId="urn:microsoft.com/office/officeart/2005/8/layout/vList4#1"/>
    <dgm:cxn modelId="{44A62998-6F85-441D-A8EA-54864BF0F5B7}" type="presParOf" srcId="{9A570784-0784-4DBD-BCDF-870892473488}" destId="{D5061580-6B5A-4EA1-B670-AB6EFD4C0507}" srcOrd="0" destOrd="0" presId="urn:microsoft.com/office/officeart/2005/8/layout/vList4#1"/>
    <dgm:cxn modelId="{B27DCEE2-0AF2-4DE9-8393-530B92E5A429}" type="presParOf" srcId="{9A570784-0784-4DBD-BCDF-870892473488}" destId="{775920DF-B624-469E-AA1E-4C29EDBE7D47}" srcOrd="1" destOrd="0" presId="urn:microsoft.com/office/officeart/2005/8/layout/vList4#1"/>
    <dgm:cxn modelId="{46C8D5ED-1A60-4EA7-94F3-CD176C717AA1}" type="presParOf" srcId="{9A570784-0784-4DBD-BCDF-870892473488}" destId="{2417C58D-952F-4E5A-8C30-E312097403EB}" srcOrd="2" destOrd="0" presId="urn:microsoft.com/office/officeart/2005/8/layout/vList4#1"/>
    <dgm:cxn modelId="{4476A3A4-4BC3-46F6-BDF2-06788B286647}" type="presParOf" srcId="{91B14A03-81A5-45A3-B376-00F38A88E653}" destId="{EC23E094-FA7A-4F5D-9A4A-E81D5120C819}" srcOrd="5" destOrd="0" presId="urn:microsoft.com/office/officeart/2005/8/layout/vList4#1"/>
    <dgm:cxn modelId="{E097064C-F177-413F-B10F-1CB911477188}" type="presParOf" srcId="{91B14A03-81A5-45A3-B376-00F38A88E653}" destId="{19D05330-04EE-4831-B0AA-64223E310799}" srcOrd="6" destOrd="0" presId="urn:microsoft.com/office/officeart/2005/8/layout/vList4#1"/>
    <dgm:cxn modelId="{C943362A-113C-47F3-A8FF-E72B3C726154}" type="presParOf" srcId="{19D05330-04EE-4831-B0AA-64223E310799}" destId="{7DEAB723-992B-49A6-88AE-2DF2344FE577}" srcOrd="0" destOrd="0" presId="urn:microsoft.com/office/officeart/2005/8/layout/vList4#1"/>
    <dgm:cxn modelId="{240BB39C-951D-408D-BD7A-F44EA144E494}" type="presParOf" srcId="{19D05330-04EE-4831-B0AA-64223E310799}" destId="{DA3C3948-F615-4EB0-B997-F2E612DF50B9}" srcOrd="1" destOrd="0" presId="urn:microsoft.com/office/officeart/2005/8/layout/vList4#1"/>
    <dgm:cxn modelId="{0EEDD3ED-8D6E-4913-BE05-75EBAC264CEC}" type="presParOf" srcId="{19D05330-04EE-4831-B0AA-64223E310799}" destId="{09209670-B5C4-49C3-8C24-9F7F7F0C6B02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3180B8E-8D6D-40AF-9B61-C0EBE62AB630}" type="doc">
      <dgm:prSet loTypeId="urn:microsoft.com/office/officeart/2005/8/layout/target1" loCatId="relationship" qsTypeId="urn:microsoft.com/office/officeart/2005/8/quickstyle/simple3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4D44C092-C36D-49BF-95C6-64F7A7433E33}">
      <dgm:prSet phldrT="[Текст]" custT="1"/>
      <dgm:spPr/>
      <dgm:t>
        <a:bodyPr/>
        <a:lstStyle/>
        <a:p>
          <a:r>
            <a:rPr lang="ru-RU" sz="1600" b="1" dirty="0"/>
            <a:t>ДИНАМИЧНО РАЗВИВАЮЩЕЙСЯ, ИДУЩЕЙ В НОГУ С РАЗВИТИЕМ МЕДИЦИНСКОЙ НАУКИ И ТЕХНОЛОГИЙ</a:t>
          </a:r>
        </a:p>
      </dgm:t>
    </dgm:pt>
    <dgm:pt modelId="{DDFF3484-AC7C-48BA-B150-F56E7FC14FD6}" type="parTrans" cxnId="{31730CA6-4C7C-44D9-9D05-0CD78F3CA18B}">
      <dgm:prSet/>
      <dgm:spPr/>
      <dgm:t>
        <a:bodyPr/>
        <a:lstStyle/>
        <a:p>
          <a:endParaRPr lang="ru-RU"/>
        </a:p>
      </dgm:t>
    </dgm:pt>
    <dgm:pt modelId="{51A7CDFF-6643-489C-AD76-9BE31B98D4F0}" type="sibTrans" cxnId="{31730CA6-4C7C-44D9-9D05-0CD78F3CA18B}">
      <dgm:prSet/>
      <dgm:spPr/>
      <dgm:t>
        <a:bodyPr/>
        <a:lstStyle/>
        <a:p>
          <a:endParaRPr lang="ru-RU"/>
        </a:p>
      </dgm:t>
    </dgm:pt>
    <dgm:pt modelId="{0032C304-96F7-4321-9D43-D37F04F91F99}">
      <dgm:prSet phldrT="[Текст]" custT="1"/>
      <dgm:spPr/>
      <dgm:t>
        <a:bodyPr/>
        <a:lstStyle/>
        <a:p>
          <a:r>
            <a:rPr lang="ru-RU" sz="1600" b="1" dirty="0"/>
            <a:t>ДАЮЩЕЙ ПЕРСПЕКТИВЫ ПРОФЕССИОНАЛЬНОЙ РЕАЛИЗАЦИИ И ЛИЧНОСТНОГО РОСТА</a:t>
          </a:r>
        </a:p>
      </dgm:t>
    </dgm:pt>
    <dgm:pt modelId="{690AD3FB-D22B-47F0-9A1C-B14D36149A80}" type="parTrans" cxnId="{F165199E-D581-42F6-A6DB-F0BE5E5E9B77}">
      <dgm:prSet/>
      <dgm:spPr/>
      <dgm:t>
        <a:bodyPr/>
        <a:lstStyle/>
        <a:p>
          <a:endParaRPr lang="ru-RU"/>
        </a:p>
      </dgm:t>
    </dgm:pt>
    <dgm:pt modelId="{5D716EBE-A920-4B33-B88A-3EDCF2B8B8E3}" type="sibTrans" cxnId="{F165199E-D581-42F6-A6DB-F0BE5E5E9B77}">
      <dgm:prSet/>
      <dgm:spPr/>
      <dgm:t>
        <a:bodyPr/>
        <a:lstStyle/>
        <a:p>
          <a:endParaRPr lang="ru-RU"/>
        </a:p>
      </dgm:t>
    </dgm:pt>
    <dgm:pt modelId="{82AD5E39-6878-4431-BD8E-2B168F9A5395}">
      <dgm:prSet phldrT="[Текст]" custT="1"/>
      <dgm:spPr/>
      <dgm:t>
        <a:bodyPr/>
        <a:lstStyle/>
        <a:p>
          <a:r>
            <a:rPr lang="ru-RU" sz="1600" b="1" dirty="0"/>
            <a:t>ОБЛАДАЮЩЕЙ </a:t>
          </a:r>
          <a:r>
            <a:rPr lang="ru-RU" sz="1600" b="1"/>
            <a:t>ВЫСОКИМ ОБЩЕСТВЕННЫМ СТАТУСОМ</a:t>
          </a:r>
          <a:endParaRPr lang="ru-RU" sz="1600" b="1" dirty="0"/>
        </a:p>
      </dgm:t>
    </dgm:pt>
    <dgm:pt modelId="{B838A419-6E59-4F7C-84E6-4AC3305E3356}" type="parTrans" cxnId="{A333E748-C2DF-4E13-8C2F-63C3742680F4}">
      <dgm:prSet/>
      <dgm:spPr/>
      <dgm:t>
        <a:bodyPr/>
        <a:lstStyle/>
        <a:p>
          <a:endParaRPr lang="ru-RU"/>
        </a:p>
      </dgm:t>
    </dgm:pt>
    <dgm:pt modelId="{F1CB78D3-8CE0-489C-9D00-51E08A25D4F7}" type="sibTrans" cxnId="{A333E748-C2DF-4E13-8C2F-63C3742680F4}">
      <dgm:prSet/>
      <dgm:spPr/>
      <dgm:t>
        <a:bodyPr/>
        <a:lstStyle/>
        <a:p>
          <a:endParaRPr lang="ru-RU"/>
        </a:p>
      </dgm:t>
    </dgm:pt>
    <dgm:pt modelId="{1BD88F29-45B6-4165-AA23-57234DDF558E}" type="pres">
      <dgm:prSet presAssocID="{13180B8E-8D6D-40AF-9B61-C0EBE62AB630}" presName="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E887530-89B5-4997-B052-C09AB5F4A8C6}" type="pres">
      <dgm:prSet presAssocID="{4D44C092-C36D-49BF-95C6-64F7A7433E33}" presName="circle1" presStyleLbl="lnNode1" presStyleIdx="0" presStyleCnt="3"/>
      <dgm:spPr/>
    </dgm:pt>
    <dgm:pt modelId="{D76C8CC0-E01A-43EE-A527-DC2A1A2E2B87}" type="pres">
      <dgm:prSet presAssocID="{4D44C092-C36D-49BF-95C6-64F7A7433E33}" presName="text1" presStyleLbl="revTx" presStyleIdx="0" presStyleCnt="3" custScaleX="188805" custLinFactNeighborX="354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AEAFB5-FE06-486E-A148-C45E9D2621EA}" type="pres">
      <dgm:prSet presAssocID="{4D44C092-C36D-49BF-95C6-64F7A7433E33}" presName="line1" presStyleLbl="callout" presStyleIdx="0" presStyleCnt="6"/>
      <dgm:spPr/>
    </dgm:pt>
    <dgm:pt modelId="{0013789D-C071-490A-B98B-D2EA300513C3}" type="pres">
      <dgm:prSet presAssocID="{4D44C092-C36D-49BF-95C6-64F7A7433E33}" presName="d1" presStyleLbl="callout" presStyleIdx="1" presStyleCnt="6"/>
      <dgm:spPr/>
    </dgm:pt>
    <dgm:pt modelId="{B1D04503-8682-4220-9EC5-F6E7CFDB169B}" type="pres">
      <dgm:prSet presAssocID="{0032C304-96F7-4321-9D43-D37F04F91F99}" presName="circle2" presStyleLbl="lnNode1" presStyleIdx="1" presStyleCnt="3"/>
      <dgm:spPr/>
    </dgm:pt>
    <dgm:pt modelId="{6A852C35-4321-4FDC-B717-0A4F3FE54A90}" type="pres">
      <dgm:prSet presAssocID="{0032C304-96F7-4321-9D43-D37F04F91F99}" presName="text2" presStyleLbl="revTx" presStyleIdx="1" presStyleCnt="3" custScaleX="154987" custLinFactNeighborX="36993" custLinFactNeighborY="37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EC6AEA-CE26-476C-A54F-A585521FCB1A}" type="pres">
      <dgm:prSet presAssocID="{0032C304-96F7-4321-9D43-D37F04F91F99}" presName="line2" presStyleLbl="callout" presStyleIdx="2" presStyleCnt="6"/>
      <dgm:spPr/>
    </dgm:pt>
    <dgm:pt modelId="{8AA211D2-6CBD-403B-8084-26512D199F0C}" type="pres">
      <dgm:prSet presAssocID="{0032C304-96F7-4321-9D43-D37F04F91F99}" presName="d2" presStyleLbl="callout" presStyleIdx="3" presStyleCnt="6"/>
      <dgm:spPr/>
    </dgm:pt>
    <dgm:pt modelId="{96B25B22-7831-48F6-8183-45D19179F353}" type="pres">
      <dgm:prSet presAssocID="{82AD5E39-6878-4431-BD8E-2B168F9A5395}" presName="circle3" presStyleLbl="lnNode1" presStyleIdx="2" presStyleCnt="3"/>
      <dgm:spPr/>
    </dgm:pt>
    <dgm:pt modelId="{E420A32F-79EF-466D-9941-A601AE6BCCE3}" type="pres">
      <dgm:prSet presAssocID="{82AD5E39-6878-4431-BD8E-2B168F9A5395}" presName="text3" presStyleLbl="revTx" presStyleIdx="2" presStyleCnt="3" custScaleX="147597" custLinFactNeighborX="41977" custLinFactNeighborY="51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76D79B-3229-4EB0-A601-A69035160DE7}" type="pres">
      <dgm:prSet presAssocID="{82AD5E39-6878-4431-BD8E-2B168F9A5395}" presName="line3" presStyleLbl="callout" presStyleIdx="4" presStyleCnt="6"/>
      <dgm:spPr/>
    </dgm:pt>
    <dgm:pt modelId="{CB015F0A-638F-4896-BB22-5606B32B8788}" type="pres">
      <dgm:prSet presAssocID="{82AD5E39-6878-4431-BD8E-2B168F9A5395}" presName="d3" presStyleLbl="callout" presStyleIdx="5" presStyleCnt="6"/>
      <dgm:spPr/>
    </dgm:pt>
  </dgm:ptLst>
  <dgm:cxnLst>
    <dgm:cxn modelId="{31730CA6-4C7C-44D9-9D05-0CD78F3CA18B}" srcId="{13180B8E-8D6D-40AF-9B61-C0EBE62AB630}" destId="{4D44C092-C36D-49BF-95C6-64F7A7433E33}" srcOrd="0" destOrd="0" parTransId="{DDFF3484-AC7C-48BA-B150-F56E7FC14FD6}" sibTransId="{51A7CDFF-6643-489C-AD76-9BE31B98D4F0}"/>
    <dgm:cxn modelId="{DF4F584D-BAE7-4BEC-9176-1D087D97EC42}" type="presOf" srcId="{4D44C092-C36D-49BF-95C6-64F7A7433E33}" destId="{D76C8CC0-E01A-43EE-A527-DC2A1A2E2B87}" srcOrd="0" destOrd="0" presId="urn:microsoft.com/office/officeart/2005/8/layout/target1"/>
    <dgm:cxn modelId="{F165199E-D581-42F6-A6DB-F0BE5E5E9B77}" srcId="{13180B8E-8D6D-40AF-9B61-C0EBE62AB630}" destId="{0032C304-96F7-4321-9D43-D37F04F91F99}" srcOrd="1" destOrd="0" parTransId="{690AD3FB-D22B-47F0-9A1C-B14D36149A80}" sibTransId="{5D716EBE-A920-4B33-B88A-3EDCF2B8B8E3}"/>
    <dgm:cxn modelId="{A333E748-C2DF-4E13-8C2F-63C3742680F4}" srcId="{13180B8E-8D6D-40AF-9B61-C0EBE62AB630}" destId="{82AD5E39-6878-4431-BD8E-2B168F9A5395}" srcOrd="2" destOrd="0" parTransId="{B838A419-6E59-4F7C-84E6-4AC3305E3356}" sibTransId="{F1CB78D3-8CE0-489C-9D00-51E08A25D4F7}"/>
    <dgm:cxn modelId="{8ECE1BF8-7735-4AED-937C-69A7FDE17603}" type="presOf" srcId="{13180B8E-8D6D-40AF-9B61-C0EBE62AB630}" destId="{1BD88F29-45B6-4165-AA23-57234DDF558E}" srcOrd="0" destOrd="0" presId="urn:microsoft.com/office/officeart/2005/8/layout/target1"/>
    <dgm:cxn modelId="{D3CAF447-17E0-4D2A-9C83-F2889EAFA260}" type="presOf" srcId="{82AD5E39-6878-4431-BD8E-2B168F9A5395}" destId="{E420A32F-79EF-466D-9941-A601AE6BCCE3}" srcOrd="0" destOrd="0" presId="urn:microsoft.com/office/officeart/2005/8/layout/target1"/>
    <dgm:cxn modelId="{1A95348E-CCD4-4633-B237-4946B5BAD63F}" type="presOf" srcId="{0032C304-96F7-4321-9D43-D37F04F91F99}" destId="{6A852C35-4321-4FDC-B717-0A4F3FE54A90}" srcOrd="0" destOrd="0" presId="urn:microsoft.com/office/officeart/2005/8/layout/target1"/>
    <dgm:cxn modelId="{CC044F9B-E980-4D05-A54F-2FDB29F5003E}" type="presParOf" srcId="{1BD88F29-45B6-4165-AA23-57234DDF558E}" destId="{AE887530-89B5-4997-B052-C09AB5F4A8C6}" srcOrd="0" destOrd="0" presId="urn:microsoft.com/office/officeart/2005/8/layout/target1"/>
    <dgm:cxn modelId="{13164486-4AFF-4532-893E-EB26BEE75A8A}" type="presParOf" srcId="{1BD88F29-45B6-4165-AA23-57234DDF558E}" destId="{D76C8CC0-E01A-43EE-A527-DC2A1A2E2B87}" srcOrd="1" destOrd="0" presId="urn:microsoft.com/office/officeart/2005/8/layout/target1"/>
    <dgm:cxn modelId="{B3F2D490-6CFF-4C60-B9D5-E10E5B9993E7}" type="presParOf" srcId="{1BD88F29-45B6-4165-AA23-57234DDF558E}" destId="{33AEAFB5-FE06-486E-A148-C45E9D2621EA}" srcOrd="2" destOrd="0" presId="urn:microsoft.com/office/officeart/2005/8/layout/target1"/>
    <dgm:cxn modelId="{3F6D169F-F3A1-468C-BDB3-5A1F8D7B6F98}" type="presParOf" srcId="{1BD88F29-45B6-4165-AA23-57234DDF558E}" destId="{0013789D-C071-490A-B98B-D2EA300513C3}" srcOrd="3" destOrd="0" presId="urn:microsoft.com/office/officeart/2005/8/layout/target1"/>
    <dgm:cxn modelId="{20ED3809-212C-4576-9D21-FB48F1DA11CE}" type="presParOf" srcId="{1BD88F29-45B6-4165-AA23-57234DDF558E}" destId="{B1D04503-8682-4220-9EC5-F6E7CFDB169B}" srcOrd="4" destOrd="0" presId="urn:microsoft.com/office/officeart/2005/8/layout/target1"/>
    <dgm:cxn modelId="{4951398B-471B-4B84-BDB3-375A802A4C00}" type="presParOf" srcId="{1BD88F29-45B6-4165-AA23-57234DDF558E}" destId="{6A852C35-4321-4FDC-B717-0A4F3FE54A90}" srcOrd="5" destOrd="0" presId="urn:microsoft.com/office/officeart/2005/8/layout/target1"/>
    <dgm:cxn modelId="{BE99A72A-BE4C-41A7-8595-668D20983656}" type="presParOf" srcId="{1BD88F29-45B6-4165-AA23-57234DDF558E}" destId="{32EC6AEA-CE26-476C-A54F-A585521FCB1A}" srcOrd="6" destOrd="0" presId="urn:microsoft.com/office/officeart/2005/8/layout/target1"/>
    <dgm:cxn modelId="{1C660A48-88EF-463B-9EFA-C21234C6DBF2}" type="presParOf" srcId="{1BD88F29-45B6-4165-AA23-57234DDF558E}" destId="{8AA211D2-6CBD-403B-8084-26512D199F0C}" srcOrd="7" destOrd="0" presId="urn:microsoft.com/office/officeart/2005/8/layout/target1"/>
    <dgm:cxn modelId="{2D910AF9-1494-41EE-815C-CFBD872E5C03}" type="presParOf" srcId="{1BD88F29-45B6-4165-AA23-57234DDF558E}" destId="{96B25B22-7831-48F6-8183-45D19179F353}" srcOrd="8" destOrd="0" presId="urn:microsoft.com/office/officeart/2005/8/layout/target1"/>
    <dgm:cxn modelId="{3A1D2ECF-F13A-44F5-8721-D98CC8D8C088}" type="presParOf" srcId="{1BD88F29-45B6-4165-AA23-57234DDF558E}" destId="{E420A32F-79EF-466D-9941-A601AE6BCCE3}" srcOrd="9" destOrd="0" presId="urn:microsoft.com/office/officeart/2005/8/layout/target1"/>
    <dgm:cxn modelId="{904276E0-2EE4-4E06-85C7-4549D3C0EEA0}" type="presParOf" srcId="{1BD88F29-45B6-4165-AA23-57234DDF558E}" destId="{0E76D79B-3229-4EB0-A601-A69035160DE7}" srcOrd="10" destOrd="0" presId="urn:microsoft.com/office/officeart/2005/8/layout/target1"/>
    <dgm:cxn modelId="{AE89EAA6-A1F3-4542-A0C1-520F0818FFFC}" type="presParOf" srcId="{1BD88F29-45B6-4165-AA23-57234DDF558E}" destId="{CB015F0A-638F-4896-BB22-5606B32B8788}" srcOrd="11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6C3BC5-7968-483C-AF04-0BD811321BE1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9B93EDE7-67D7-4574-B9DC-76CEE1469468}">
      <dgm:prSet phldrT="[Текст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000" b="1" dirty="0">
              <a:solidFill>
                <a:srgbClr val="C00000"/>
              </a:solidFill>
            </a:rPr>
            <a:t>КОНФЕРЕНЦИЯ</a:t>
          </a:r>
        </a:p>
      </dgm:t>
    </dgm:pt>
    <dgm:pt modelId="{0CDFED80-7986-40C5-BF6A-5A3DC7DFFA02}" type="parTrans" cxnId="{45DBA263-6ED5-4F52-A8FE-86BFDF1076C1}">
      <dgm:prSet/>
      <dgm:spPr/>
      <dgm:t>
        <a:bodyPr/>
        <a:lstStyle/>
        <a:p>
          <a:endParaRPr lang="ru-RU" sz="1000"/>
        </a:p>
      </dgm:t>
    </dgm:pt>
    <dgm:pt modelId="{BBC691CD-29D4-410A-998F-3157B51F598A}" type="sibTrans" cxnId="{45DBA263-6ED5-4F52-A8FE-86BFDF1076C1}">
      <dgm:prSet/>
      <dgm:spPr/>
      <dgm:t>
        <a:bodyPr/>
        <a:lstStyle/>
        <a:p>
          <a:endParaRPr lang="ru-RU" sz="1000"/>
        </a:p>
      </dgm:t>
    </dgm:pt>
    <dgm:pt modelId="{91B20B99-CA0C-42B2-AD4E-6197E9E4CCB8}" type="asst">
      <dgm:prSet phldrT="[Текст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000" b="1" dirty="0"/>
            <a:t>ПРАВЛЕНИЕ</a:t>
          </a:r>
        </a:p>
      </dgm:t>
    </dgm:pt>
    <dgm:pt modelId="{DD248CAB-3E99-43C5-81A7-7266131925A8}" type="parTrans" cxnId="{6B0A0709-1AAB-41D3-97E9-1816ADE81176}">
      <dgm:prSet/>
      <dgm:spPr/>
      <dgm:t>
        <a:bodyPr/>
        <a:lstStyle/>
        <a:p>
          <a:endParaRPr lang="ru-RU" sz="1000"/>
        </a:p>
      </dgm:t>
    </dgm:pt>
    <dgm:pt modelId="{5479C812-3CBB-4760-BBD5-6C6F7A1C4DE2}" type="sibTrans" cxnId="{6B0A0709-1AAB-41D3-97E9-1816ADE81176}">
      <dgm:prSet/>
      <dgm:spPr/>
      <dgm:t>
        <a:bodyPr/>
        <a:lstStyle/>
        <a:p>
          <a:endParaRPr lang="ru-RU" sz="1000"/>
        </a:p>
      </dgm:t>
    </dgm:pt>
    <dgm:pt modelId="{E5458CBE-D717-4EFB-90F5-C4B2A931DADD}" type="asst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000" b="1" dirty="0"/>
            <a:t>РЕВИЗИОННАЯ КОМИССИЯ</a:t>
          </a:r>
        </a:p>
      </dgm:t>
    </dgm:pt>
    <dgm:pt modelId="{EE763A9E-7A21-4DA1-B642-A386DD0B4513}" type="parTrans" cxnId="{95ED75B3-4DF5-4286-A10D-8AD4B6F023B6}">
      <dgm:prSet/>
      <dgm:spPr/>
      <dgm:t>
        <a:bodyPr/>
        <a:lstStyle/>
        <a:p>
          <a:endParaRPr lang="ru-RU" sz="1000"/>
        </a:p>
      </dgm:t>
    </dgm:pt>
    <dgm:pt modelId="{3776AD1C-0456-485E-8E75-2DC53B7E65F6}" type="sibTrans" cxnId="{95ED75B3-4DF5-4286-A10D-8AD4B6F023B6}">
      <dgm:prSet/>
      <dgm:spPr/>
      <dgm:t>
        <a:bodyPr/>
        <a:lstStyle/>
        <a:p>
          <a:endParaRPr lang="ru-RU" sz="1000"/>
        </a:p>
      </dgm:t>
    </dgm:pt>
    <dgm:pt modelId="{AA7537CB-0182-49EE-8FF6-657A1D13B8F5}" type="asst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000" b="1" dirty="0"/>
            <a:t>ПРЕЗИДЕНТ</a:t>
          </a:r>
        </a:p>
      </dgm:t>
    </dgm:pt>
    <dgm:pt modelId="{B24546D3-5E54-4078-955B-C8EBE690E37E}" type="parTrans" cxnId="{383B7149-5361-4F1A-A701-BC41FC74BFA9}">
      <dgm:prSet/>
      <dgm:spPr/>
      <dgm:t>
        <a:bodyPr/>
        <a:lstStyle/>
        <a:p>
          <a:endParaRPr lang="ru-RU" sz="1000"/>
        </a:p>
      </dgm:t>
    </dgm:pt>
    <dgm:pt modelId="{F6C51631-2F8E-4CB5-B35F-92A264B56EB0}" type="sibTrans" cxnId="{383B7149-5361-4F1A-A701-BC41FC74BFA9}">
      <dgm:prSet/>
      <dgm:spPr/>
      <dgm:t>
        <a:bodyPr/>
        <a:lstStyle/>
        <a:p>
          <a:endParaRPr lang="ru-RU" sz="1000"/>
        </a:p>
      </dgm:t>
    </dgm:pt>
    <dgm:pt modelId="{101F394A-2232-4D94-B5BD-3A7FD7EF6D61}" type="asst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000" b="1" dirty="0"/>
            <a:t>СЕКРЕТАРЬ</a:t>
          </a:r>
        </a:p>
      </dgm:t>
    </dgm:pt>
    <dgm:pt modelId="{48F0E38E-7740-4568-B432-AD1B8ED6045D}" type="parTrans" cxnId="{86C183F2-CA2C-4819-8B55-091BA87F91A4}">
      <dgm:prSet/>
      <dgm:spPr/>
      <dgm:t>
        <a:bodyPr/>
        <a:lstStyle/>
        <a:p>
          <a:endParaRPr lang="ru-RU" sz="1000"/>
        </a:p>
      </dgm:t>
    </dgm:pt>
    <dgm:pt modelId="{AAE04211-9553-4173-BE5B-D4FC24978B41}" type="sibTrans" cxnId="{86C183F2-CA2C-4819-8B55-091BA87F91A4}">
      <dgm:prSet/>
      <dgm:spPr/>
      <dgm:t>
        <a:bodyPr/>
        <a:lstStyle/>
        <a:p>
          <a:endParaRPr lang="ru-RU" sz="1000"/>
        </a:p>
      </dgm:t>
    </dgm:pt>
    <dgm:pt modelId="{E8D532BC-4403-41FD-A9BD-F5B61F073CEC}">
      <dgm:prSet custT="1"/>
      <dgm:spPr/>
      <dgm:t>
        <a:bodyPr/>
        <a:lstStyle/>
        <a:p>
          <a:r>
            <a:rPr lang="ru-RU" sz="1000" b="1" dirty="0"/>
            <a:t>МОЛОДЕЖНЫЙ СОВЕТ</a:t>
          </a:r>
        </a:p>
      </dgm:t>
    </dgm:pt>
    <dgm:pt modelId="{89C2BF4B-600A-4D94-8AC6-B7B7231E7EE9}" type="parTrans" cxnId="{D3FE5812-0787-4893-80DD-15389BB9DDD3}">
      <dgm:prSet/>
      <dgm:spPr/>
      <dgm:t>
        <a:bodyPr/>
        <a:lstStyle/>
        <a:p>
          <a:endParaRPr lang="ru-RU"/>
        </a:p>
      </dgm:t>
    </dgm:pt>
    <dgm:pt modelId="{95EDA881-6931-4D8E-9213-3F65E64E660A}" type="sibTrans" cxnId="{D3FE5812-0787-4893-80DD-15389BB9DDD3}">
      <dgm:prSet/>
      <dgm:spPr/>
      <dgm:t>
        <a:bodyPr/>
        <a:lstStyle/>
        <a:p>
          <a:endParaRPr lang="ru-RU"/>
        </a:p>
      </dgm:t>
    </dgm:pt>
    <dgm:pt modelId="{5FC3FAC7-2825-487C-9000-C323F849F15C}" type="asst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000" b="1" dirty="0"/>
            <a:t>СЕКЦИИ</a:t>
          </a:r>
        </a:p>
      </dgm:t>
    </dgm:pt>
    <dgm:pt modelId="{9EC4640B-5C73-433F-A814-E32CA88E158D}" type="parTrans" cxnId="{2847B034-3DCC-4CE6-A1C3-041485C917EF}">
      <dgm:prSet/>
      <dgm:spPr/>
      <dgm:t>
        <a:bodyPr/>
        <a:lstStyle/>
        <a:p>
          <a:endParaRPr lang="ru-RU"/>
        </a:p>
      </dgm:t>
    </dgm:pt>
    <dgm:pt modelId="{DCB4F9EA-D0FE-4371-8F33-BED326787585}" type="sibTrans" cxnId="{2847B034-3DCC-4CE6-A1C3-041485C917EF}">
      <dgm:prSet/>
      <dgm:spPr/>
      <dgm:t>
        <a:bodyPr/>
        <a:lstStyle/>
        <a:p>
          <a:endParaRPr lang="ru-RU"/>
        </a:p>
      </dgm:t>
    </dgm:pt>
    <dgm:pt modelId="{377DE6AF-CA70-4C15-A483-0ECCEE55A060}" type="asst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000" b="1" dirty="0"/>
            <a:t>ЛЕЧЕБНОЕ ДЕЛО</a:t>
          </a:r>
        </a:p>
      </dgm:t>
    </dgm:pt>
    <dgm:pt modelId="{14721B16-25CE-469E-B755-AFE2AA38C30F}" type="parTrans" cxnId="{FFF19F67-CC6F-4DF6-BB87-BBB5C9D90700}">
      <dgm:prSet/>
      <dgm:spPr/>
      <dgm:t>
        <a:bodyPr/>
        <a:lstStyle/>
        <a:p>
          <a:endParaRPr lang="ru-RU"/>
        </a:p>
      </dgm:t>
    </dgm:pt>
    <dgm:pt modelId="{9783B140-F9C3-462B-A1C6-E171BF678895}" type="sibTrans" cxnId="{FFF19F67-CC6F-4DF6-BB87-BBB5C9D90700}">
      <dgm:prSet/>
      <dgm:spPr/>
      <dgm:t>
        <a:bodyPr/>
        <a:lstStyle/>
        <a:p>
          <a:endParaRPr lang="ru-RU"/>
        </a:p>
      </dgm:t>
    </dgm:pt>
    <dgm:pt modelId="{41AF2B4C-2E68-4C1A-B282-4E11D040ABD5}" type="asst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000" b="1" dirty="0"/>
            <a:t>АКУШЕРСКОЕ ДЕЛО</a:t>
          </a:r>
        </a:p>
      </dgm:t>
    </dgm:pt>
    <dgm:pt modelId="{D2EA275A-4779-44C0-8D94-5D6529EF41EE}" type="parTrans" cxnId="{A30E7954-3D1D-4253-9FC5-F6C9EB0DC7F7}">
      <dgm:prSet/>
      <dgm:spPr/>
      <dgm:t>
        <a:bodyPr/>
        <a:lstStyle/>
        <a:p>
          <a:endParaRPr lang="ru-RU"/>
        </a:p>
      </dgm:t>
    </dgm:pt>
    <dgm:pt modelId="{9BA89D60-DFD1-49B3-BCF1-BCFA12AC2F5D}" type="sibTrans" cxnId="{A30E7954-3D1D-4253-9FC5-F6C9EB0DC7F7}">
      <dgm:prSet/>
      <dgm:spPr/>
      <dgm:t>
        <a:bodyPr/>
        <a:lstStyle/>
        <a:p>
          <a:endParaRPr lang="ru-RU"/>
        </a:p>
      </dgm:t>
    </dgm:pt>
    <dgm:pt modelId="{0759D8B8-38B7-4CD2-8CC4-7FFD76C90B2C}" type="asst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000" b="1" dirty="0"/>
            <a:t>МЕДИЦИНСКИЕ СЕСТРЫ СОЦИАЛЬНЫХ УЧРЕЖДЕНИЙ</a:t>
          </a:r>
        </a:p>
      </dgm:t>
    </dgm:pt>
    <dgm:pt modelId="{6BE3369E-EE32-44FB-9BE5-39FDC8B2E3FA}" type="parTrans" cxnId="{ECB9D10A-6298-4EBB-BA0D-10FE60C36862}">
      <dgm:prSet/>
      <dgm:spPr/>
      <dgm:t>
        <a:bodyPr/>
        <a:lstStyle/>
        <a:p>
          <a:endParaRPr lang="ru-RU"/>
        </a:p>
      </dgm:t>
    </dgm:pt>
    <dgm:pt modelId="{45027C9B-63C9-4BE3-9D15-3FBA50ABC355}" type="sibTrans" cxnId="{ECB9D10A-6298-4EBB-BA0D-10FE60C36862}">
      <dgm:prSet/>
      <dgm:spPr/>
      <dgm:t>
        <a:bodyPr/>
        <a:lstStyle/>
        <a:p>
          <a:endParaRPr lang="ru-RU"/>
        </a:p>
      </dgm:t>
    </dgm:pt>
    <dgm:pt modelId="{6E5697C4-ADE6-4769-843B-9C87E7FE8369}" type="asst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000" b="1" dirty="0"/>
            <a:t>ЛАБОРАТОРНАЯ ДИАГНОСТИКА</a:t>
          </a:r>
        </a:p>
      </dgm:t>
    </dgm:pt>
    <dgm:pt modelId="{6E3455B1-549E-4EF2-B44F-0BA6A4851A8D}" type="parTrans" cxnId="{30EB18F8-1ACA-412D-BA67-27F663A25123}">
      <dgm:prSet/>
      <dgm:spPr/>
      <dgm:t>
        <a:bodyPr/>
        <a:lstStyle/>
        <a:p>
          <a:endParaRPr lang="ru-RU"/>
        </a:p>
      </dgm:t>
    </dgm:pt>
    <dgm:pt modelId="{06EE04B6-82B7-4769-86F7-EC199B86F393}" type="sibTrans" cxnId="{30EB18F8-1ACA-412D-BA67-27F663A25123}">
      <dgm:prSet/>
      <dgm:spPr/>
      <dgm:t>
        <a:bodyPr/>
        <a:lstStyle/>
        <a:p>
          <a:endParaRPr lang="ru-RU"/>
        </a:p>
      </dgm:t>
    </dgm:pt>
    <dgm:pt modelId="{23B4AC06-57B8-44FD-BF85-B0872278AEE3}" type="asst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000" b="1" dirty="0"/>
            <a:t>АНЕСТЕЗИОЛОГИЯ И РЕАНИМАТОЛОГИЯ</a:t>
          </a:r>
        </a:p>
      </dgm:t>
    </dgm:pt>
    <dgm:pt modelId="{E7315157-0430-48CD-B498-F4D08900B139}" type="parTrans" cxnId="{516B6FDC-9532-47CA-9786-6702DC87CF36}">
      <dgm:prSet/>
      <dgm:spPr/>
      <dgm:t>
        <a:bodyPr/>
        <a:lstStyle/>
        <a:p>
          <a:endParaRPr lang="ru-RU"/>
        </a:p>
      </dgm:t>
    </dgm:pt>
    <dgm:pt modelId="{244D0EE1-BA6A-4488-A050-E1993AF4B6F5}" type="sibTrans" cxnId="{516B6FDC-9532-47CA-9786-6702DC87CF36}">
      <dgm:prSet/>
      <dgm:spPr/>
      <dgm:t>
        <a:bodyPr/>
        <a:lstStyle/>
        <a:p>
          <a:endParaRPr lang="ru-RU"/>
        </a:p>
      </dgm:t>
    </dgm:pt>
    <dgm:pt modelId="{3F99E7C9-92A1-43DC-A014-1F4692B0C4F8}" type="asst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000" b="1" dirty="0"/>
            <a:t>СЕСТРИНСКОЕ ДЕЛО</a:t>
          </a:r>
        </a:p>
      </dgm:t>
    </dgm:pt>
    <dgm:pt modelId="{1226B725-FC7B-4109-A62D-72A6980D96B8}" type="parTrans" cxnId="{97F15E61-8459-4D41-B663-7C28CC4FA621}">
      <dgm:prSet/>
      <dgm:spPr/>
      <dgm:t>
        <a:bodyPr/>
        <a:lstStyle/>
        <a:p>
          <a:endParaRPr lang="ru-RU"/>
        </a:p>
      </dgm:t>
    </dgm:pt>
    <dgm:pt modelId="{F5E9FC81-D0BE-4BA3-87D7-90B4D43976D4}" type="sibTrans" cxnId="{97F15E61-8459-4D41-B663-7C28CC4FA621}">
      <dgm:prSet/>
      <dgm:spPr/>
      <dgm:t>
        <a:bodyPr/>
        <a:lstStyle/>
        <a:p>
          <a:endParaRPr lang="ru-RU"/>
        </a:p>
      </dgm:t>
    </dgm:pt>
    <dgm:pt modelId="{FA6532F3-78EE-4D28-ADA9-2983C3AFE4A7}" type="pres">
      <dgm:prSet presAssocID="{966C3BC5-7968-483C-AF04-0BD811321BE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34478C4-BE2C-4C56-8AD9-AED34B595D0B}" type="pres">
      <dgm:prSet presAssocID="{9B93EDE7-67D7-4574-B9DC-76CEE1469468}" presName="hierRoot1" presStyleCnt="0"/>
      <dgm:spPr/>
    </dgm:pt>
    <dgm:pt modelId="{FA121AF8-6C75-4AC6-86D1-F71885FBB7AB}" type="pres">
      <dgm:prSet presAssocID="{9B93EDE7-67D7-4574-B9DC-76CEE1469468}" presName="composite" presStyleCnt="0"/>
      <dgm:spPr/>
    </dgm:pt>
    <dgm:pt modelId="{36A8A6A8-4690-40F9-B724-38571844ACD1}" type="pres">
      <dgm:prSet presAssocID="{9B93EDE7-67D7-4574-B9DC-76CEE1469468}" presName="background" presStyleLbl="node0" presStyleIdx="0" presStyleCn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</dgm:pt>
    <dgm:pt modelId="{121F8C31-6C57-459D-8927-46377AA70959}" type="pres">
      <dgm:prSet presAssocID="{9B93EDE7-67D7-4574-B9DC-76CEE1469468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AA767F0-E243-4796-8194-F8A63CD60EB4}" type="pres">
      <dgm:prSet presAssocID="{9B93EDE7-67D7-4574-B9DC-76CEE1469468}" presName="hierChild2" presStyleCnt="0"/>
      <dgm:spPr/>
    </dgm:pt>
    <dgm:pt modelId="{074D380F-018D-4173-994D-45578AAB0E1F}" type="pres">
      <dgm:prSet presAssocID="{B24546D3-5E54-4078-955B-C8EBE690E37E}" presName="Name10" presStyleLbl="parChTrans1D2" presStyleIdx="0" presStyleCnt="4"/>
      <dgm:spPr/>
      <dgm:t>
        <a:bodyPr/>
        <a:lstStyle/>
        <a:p>
          <a:endParaRPr lang="ru-RU"/>
        </a:p>
      </dgm:t>
    </dgm:pt>
    <dgm:pt modelId="{946A51C8-3C6B-4BA8-BA29-96DCACA8FDA0}" type="pres">
      <dgm:prSet presAssocID="{AA7537CB-0182-49EE-8FF6-657A1D13B8F5}" presName="hierRoot2" presStyleCnt="0"/>
      <dgm:spPr/>
    </dgm:pt>
    <dgm:pt modelId="{F37145DB-393A-4DA8-A9FA-FD26EFE70F39}" type="pres">
      <dgm:prSet presAssocID="{AA7537CB-0182-49EE-8FF6-657A1D13B8F5}" presName="composite2" presStyleCnt="0"/>
      <dgm:spPr/>
    </dgm:pt>
    <dgm:pt modelId="{C0EECF2B-7243-4CEE-8CF6-F0D1A0683B45}" type="pres">
      <dgm:prSet presAssocID="{AA7537CB-0182-49EE-8FF6-657A1D13B8F5}" presName="background2" presStyleLbl="asst1" presStyleIdx="0" presStyleCnt="1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</dgm:pt>
    <dgm:pt modelId="{31E186CA-3A1C-40AD-85F6-A55D4AF70627}" type="pres">
      <dgm:prSet presAssocID="{AA7537CB-0182-49EE-8FF6-657A1D13B8F5}" presName="text2" presStyleLbl="fgAcc2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A3FA686-3816-41AD-80EB-775F7870CCA8}" type="pres">
      <dgm:prSet presAssocID="{AA7537CB-0182-49EE-8FF6-657A1D13B8F5}" presName="hierChild3" presStyleCnt="0"/>
      <dgm:spPr/>
    </dgm:pt>
    <dgm:pt modelId="{2AE6A7F5-9F7F-4CFD-B2F9-5D46D104D9C6}" type="pres">
      <dgm:prSet presAssocID="{DD248CAB-3E99-43C5-81A7-7266131925A8}" presName="Name10" presStyleLbl="parChTrans1D2" presStyleIdx="1" presStyleCnt="4"/>
      <dgm:spPr/>
      <dgm:t>
        <a:bodyPr/>
        <a:lstStyle/>
        <a:p>
          <a:endParaRPr lang="ru-RU"/>
        </a:p>
      </dgm:t>
    </dgm:pt>
    <dgm:pt modelId="{81DFA3F7-3B50-4849-BA8E-EF4FB01B5F95}" type="pres">
      <dgm:prSet presAssocID="{91B20B99-CA0C-42B2-AD4E-6197E9E4CCB8}" presName="hierRoot2" presStyleCnt="0"/>
      <dgm:spPr/>
    </dgm:pt>
    <dgm:pt modelId="{227132B9-A80A-4D47-B0A4-08ED6735106C}" type="pres">
      <dgm:prSet presAssocID="{91B20B99-CA0C-42B2-AD4E-6197E9E4CCB8}" presName="composite2" presStyleCnt="0"/>
      <dgm:spPr/>
    </dgm:pt>
    <dgm:pt modelId="{B17EC92D-1160-41A4-8738-031A04189259}" type="pres">
      <dgm:prSet presAssocID="{91B20B99-CA0C-42B2-AD4E-6197E9E4CCB8}" presName="background2" presStyleLbl="asst1" presStyleIdx="1" presStyleCnt="1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</dgm:pt>
    <dgm:pt modelId="{3430D1D6-A7EF-4AF7-8D9C-56833C750ADC}" type="pres">
      <dgm:prSet presAssocID="{91B20B99-CA0C-42B2-AD4E-6197E9E4CCB8}" presName="text2" presStyleLbl="fgAcc2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7204683-E91F-4B53-9221-8678C2D12960}" type="pres">
      <dgm:prSet presAssocID="{91B20B99-CA0C-42B2-AD4E-6197E9E4CCB8}" presName="hierChild3" presStyleCnt="0"/>
      <dgm:spPr/>
    </dgm:pt>
    <dgm:pt modelId="{989ABCB3-7EA3-4F0A-BA66-C2C44C8D5F4D}" type="pres">
      <dgm:prSet presAssocID="{9EC4640B-5C73-433F-A814-E32CA88E158D}" presName="Name17" presStyleLbl="parChTrans1D3" presStyleIdx="0" presStyleCnt="2"/>
      <dgm:spPr/>
      <dgm:t>
        <a:bodyPr/>
        <a:lstStyle/>
        <a:p>
          <a:endParaRPr lang="ru-RU"/>
        </a:p>
      </dgm:t>
    </dgm:pt>
    <dgm:pt modelId="{8BD0C205-6733-4283-9FB0-C7E62163682A}" type="pres">
      <dgm:prSet presAssocID="{5FC3FAC7-2825-487C-9000-C323F849F15C}" presName="hierRoot3" presStyleCnt="0"/>
      <dgm:spPr/>
    </dgm:pt>
    <dgm:pt modelId="{36487A6B-CE7E-48E2-815F-337A69989E8E}" type="pres">
      <dgm:prSet presAssocID="{5FC3FAC7-2825-487C-9000-C323F849F15C}" presName="composite3" presStyleCnt="0"/>
      <dgm:spPr/>
    </dgm:pt>
    <dgm:pt modelId="{3970651E-A3C7-4E83-B572-DBF3B31BBBAB}" type="pres">
      <dgm:prSet presAssocID="{5FC3FAC7-2825-487C-9000-C323F849F15C}" presName="background3" presStyleLbl="asst1" presStyleIdx="2" presStyleCnt="1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</dgm:pt>
    <dgm:pt modelId="{2C7F0FE5-B0F6-4AD5-BF33-F9C5E186E500}" type="pres">
      <dgm:prSet presAssocID="{5FC3FAC7-2825-487C-9000-C323F849F15C}" presName="text3" presStyleLbl="fgAcc3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D5ACF41-ACDB-438E-86CB-C64B743D621D}" type="pres">
      <dgm:prSet presAssocID="{5FC3FAC7-2825-487C-9000-C323F849F15C}" presName="hierChild4" presStyleCnt="0"/>
      <dgm:spPr/>
    </dgm:pt>
    <dgm:pt modelId="{1E0B70C4-B33E-4120-9607-1811CDDA2B67}" type="pres">
      <dgm:prSet presAssocID="{14721B16-25CE-469E-B755-AFE2AA38C30F}" presName="Name23" presStyleLbl="parChTrans1D4" presStyleIdx="0" presStyleCnt="6"/>
      <dgm:spPr/>
      <dgm:t>
        <a:bodyPr/>
        <a:lstStyle/>
        <a:p>
          <a:endParaRPr lang="ru-RU"/>
        </a:p>
      </dgm:t>
    </dgm:pt>
    <dgm:pt modelId="{E01A6CB1-C6A1-407B-A9CE-24FEA1A9D5BC}" type="pres">
      <dgm:prSet presAssocID="{377DE6AF-CA70-4C15-A483-0ECCEE55A060}" presName="hierRoot4" presStyleCnt="0"/>
      <dgm:spPr/>
    </dgm:pt>
    <dgm:pt modelId="{3BD12BEA-9247-433E-8BEF-43E03E00B166}" type="pres">
      <dgm:prSet presAssocID="{377DE6AF-CA70-4C15-A483-0ECCEE55A060}" presName="composite4" presStyleCnt="0"/>
      <dgm:spPr/>
    </dgm:pt>
    <dgm:pt modelId="{3CB1A348-4688-48D1-829B-CFE38FB82452}" type="pres">
      <dgm:prSet presAssocID="{377DE6AF-CA70-4C15-A483-0ECCEE55A060}" presName="background4" presStyleLbl="asst1" presStyleIdx="3" presStyleCnt="1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</dgm:pt>
    <dgm:pt modelId="{BFCC2B97-9F1A-483D-8434-99847C8B0686}" type="pres">
      <dgm:prSet presAssocID="{377DE6AF-CA70-4C15-A483-0ECCEE55A060}" presName="text4" presStyleLbl="fgAcc4" presStyleIdx="0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E47D9FA-D5B9-43C8-A27E-F00C1CA7EFE6}" type="pres">
      <dgm:prSet presAssocID="{377DE6AF-CA70-4C15-A483-0ECCEE55A060}" presName="hierChild5" presStyleCnt="0"/>
      <dgm:spPr/>
    </dgm:pt>
    <dgm:pt modelId="{50887158-2A11-4173-9DC3-870F0BE212BB}" type="pres">
      <dgm:prSet presAssocID="{D2EA275A-4779-44C0-8D94-5D6529EF41EE}" presName="Name23" presStyleLbl="parChTrans1D4" presStyleIdx="1" presStyleCnt="6"/>
      <dgm:spPr/>
      <dgm:t>
        <a:bodyPr/>
        <a:lstStyle/>
        <a:p>
          <a:endParaRPr lang="ru-RU"/>
        </a:p>
      </dgm:t>
    </dgm:pt>
    <dgm:pt modelId="{97CDE1C3-AE4C-4ED3-AF74-CB2E1DBC5D47}" type="pres">
      <dgm:prSet presAssocID="{41AF2B4C-2E68-4C1A-B282-4E11D040ABD5}" presName="hierRoot4" presStyleCnt="0"/>
      <dgm:spPr/>
    </dgm:pt>
    <dgm:pt modelId="{73FE1DA4-ABBF-42B3-9598-91D9342A0F03}" type="pres">
      <dgm:prSet presAssocID="{41AF2B4C-2E68-4C1A-B282-4E11D040ABD5}" presName="composite4" presStyleCnt="0"/>
      <dgm:spPr/>
    </dgm:pt>
    <dgm:pt modelId="{C9CF5AD4-4D9A-4AA6-8397-E87876A0C043}" type="pres">
      <dgm:prSet presAssocID="{41AF2B4C-2E68-4C1A-B282-4E11D040ABD5}" presName="background4" presStyleLbl="asst1" presStyleIdx="4" presStyleCnt="1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</dgm:pt>
    <dgm:pt modelId="{00384AA1-F15D-484C-8B4D-8080730FB9A2}" type="pres">
      <dgm:prSet presAssocID="{41AF2B4C-2E68-4C1A-B282-4E11D040ABD5}" presName="text4" presStyleLbl="fgAcc4" presStyleIdx="1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56D95B7-1EE3-48E8-B42B-C8255152E26E}" type="pres">
      <dgm:prSet presAssocID="{41AF2B4C-2E68-4C1A-B282-4E11D040ABD5}" presName="hierChild5" presStyleCnt="0"/>
      <dgm:spPr/>
    </dgm:pt>
    <dgm:pt modelId="{1185E3A4-D608-4108-8912-B16B6E04B514}" type="pres">
      <dgm:prSet presAssocID="{6BE3369E-EE32-44FB-9BE5-39FDC8B2E3FA}" presName="Name23" presStyleLbl="parChTrans1D4" presStyleIdx="2" presStyleCnt="6"/>
      <dgm:spPr/>
      <dgm:t>
        <a:bodyPr/>
        <a:lstStyle/>
        <a:p>
          <a:endParaRPr lang="ru-RU"/>
        </a:p>
      </dgm:t>
    </dgm:pt>
    <dgm:pt modelId="{25A57553-1FB2-406B-82CF-04A47A963A74}" type="pres">
      <dgm:prSet presAssocID="{0759D8B8-38B7-4CD2-8CC4-7FFD76C90B2C}" presName="hierRoot4" presStyleCnt="0"/>
      <dgm:spPr/>
    </dgm:pt>
    <dgm:pt modelId="{CC82699D-499F-4335-9B00-31CECC1E3D8F}" type="pres">
      <dgm:prSet presAssocID="{0759D8B8-38B7-4CD2-8CC4-7FFD76C90B2C}" presName="composite4" presStyleCnt="0"/>
      <dgm:spPr/>
    </dgm:pt>
    <dgm:pt modelId="{6591CE07-6B77-4D72-A93A-67A466F1FDE8}" type="pres">
      <dgm:prSet presAssocID="{0759D8B8-38B7-4CD2-8CC4-7FFD76C90B2C}" presName="background4" presStyleLbl="asst1" presStyleIdx="5" presStyleCnt="1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</dgm:pt>
    <dgm:pt modelId="{03DDBDDD-0589-4F7E-BD7F-846032F14D7F}" type="pres">
      <dgm:prSet presAssocID="{0759D8B8-38B7-4CD2-8CC4-7FFD76C90B2C}" presName="text4" presStyleLbl="fgAcc4" presStyleIdx="2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F9B5072-EA13-48D0-B060-7CA6A92033ED}" type="pres">
      <dgm:prSet presAssocID="{0759D8B8-38B7-4CD2-8CC4-7FFD76C90B2C}" presName="hierChild5" presStyleCnt="0"/>
      <dgm:spPr/>
    </dgm:pt>
    <dgm:pt modelId="{F78BECA7-AC2D-490E-B80C-10AAFC4ABCDD}" type="pres">
      <dgm:prSet presAssocID="{6E3455B1-549E-4EF2-B44F-0BA6A4851A8D}" presName="Name23" presStyleLbl="parChTrans1D4" presStyleIdx="3" presStyleCnt="6"/>
      <dgm:spPr/>
      <dgm:t>
        <a:bodyPr/>
        <a:lstStyle/>
        <a:p>
          <a:endParaRPr lang="ru-RU"/>
        </a:p>
      </dgm:t>
    </dgm:pt>
    <dgm:pt modelId="{EC0BC854-B186-4D26-986B-063A80E7B897}" type="pres">
      <dgm:prSet presAssocID="{6E5697C4-ADE6-4769-843B-9C87E7FE8369}" presName="hierRoot4" presStyleCnt="0"/>
      <dgm:spPr/>
    </dgm:pt>
    <dgm:pt modelId="{FC02B416-D021-4B8B-9E24-9B7EC3FC3A38}" type="pres">
      <dgm:prSet presAssocID="{6E5697C4-ADE6-4769-843B-9C87E7FE8369}" presName="composite4" presStyleCnt="0"/>
      <dgm:spPr/>
    </dgm:pt>
    <dgm:pt modelId="{6516CD75-DB51-4011-BF70-B4157C1EEDCE}" type="pres">
      <dgm:prSet presAssocID="{6E5697C4-ADE6-4769-843B-9C87E7FE8369}" presName="background4" presStyleLbl="asst1" presStyleIdx="6" presStyleCnt="1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</dgm:pt>
    <dgm:pt modelId="{62B8111B-82F4-49FC-A708-F210272743F6}" type="pres">
      <dgm:prSet presAssocID="{6E5697C4-ADE6-4769-843B-9C87E7FE8369}" presName="text4" presStyleLbl="fgAcc4" presStyleIdx="3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BCD008B-BC2D-4D0B-9434-B50C464D92CF}" type="pres">
      <dgm:prSet presAssocID="{6E5697C4-ADE6-4769-843B-9C87E7FE8369}" presName="hierChild5" presStyleCnt="0"/>
      <dgm:spPr/>
    </dgm:pt>
    <dgm:pt modelId="{D2950927-613B-4685-A941-05B827401921}" type="pres">
      <dgm:prSet presAssocID="{E7315157-0430-48CD-B498-F4D08900B139}" presName="Name23" presStyleLbl="parChTrans1D4" presStyleIdx="4" presStyleCnt="6"/>
      <dgm:spPr/>
      <dgm:t>
        <a:bodyPr/>
        <a:lstStyle/>
        <a:p>
          <a:endParaRPr lang="ru-RU"/>
        </a:p>
      </dgm:t>
    </dgm:pt>
    <dgm:pt modelId="{F60C3179-C4E8-41FF-B9B1-A38082C3F3DC}" type="pres">
      <dgm:prSet presAssocID="{23B4AC06-57B8-44FD-BF85-B0872278AEE3}" presName="hierRoot4" presStyleCnt="0"/>
      <dgm:spPr/>
    </dgm:pt>
    <dgm:pt modelId="{49E9BF0F-280B-4A32-B05B-AE66A18CD1D4}" type="pres">
      <dgm:prSet presAssocID="{23B4AC06-57B8-44FD-BF85-B0872278AEE3}" presName="composite4" presStyleCnt="0"/>
      <dgm:spPr/>
    </dgm:pt>
    <dgm:pt modelId="{D2C1546E-250F-4E95-A71F-047F3010DD62}" type="pres">
      <dgm:prSet presAssocID="{23B4AC06-57B8-44FD-BF85-B0872278AEE3}" presName="background4" presStyleLbl="asst1" presStyleIdx="7" presStyleCnt="1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</dgm:pt>
    <dgm:pt modelId="{0ED7B710-0892-4F36-A491-AD432A832800}" type="pres">
      <dgm:prSet presAssocID="{23B4AC06-57B8-44FD-BF85-B0872278AEE3}" presName="text4" presStyleLbl="fgAcc4" presStyleIdx="4" presStyleCnt="6" custScaleX="12042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CE02219-AE22-4FC9-9FD3-57AA5D3091EF}" type="pres">
      <dgm:prSet presAssocID="{23B4AC06-57B8-44FD-BF85-B0872278AEE3}" presName="hierChild5" presStyleCnt="0"/>
      <dgm:spPr/>
    </dgm:pt>
    <dgm:pt modelId="{9E9D7006-D130-411D-A43D-D96DB8E023D2}" type="pres">
      <dgm:prSet presAssocID="{1226B725-FC7B-4109-A62D-72A6980D96B8}" presName="Name23" presStyleLbl="parChTrans1D4" presStyleIdx="5" presStyleCnt="6"/>
      <dgm:spPr/>
      <dgm:t>
        <a:bodyPr/>
        <a:lstStyle/>
        <a:p>
          <a:endParaRPr lang="ru-RU"/>
        </a:p>
      </dgm:t>
    </dgm:pt>
    <dgm:pt modelId="{FE0BB6D5-15DB-459E-A1CC-10D3BA7FF8E9}" type="pres">
      <dgm:prSet presAssocID="{3F99E7C9-92A1-43DC-A014-1F4692B0C4F8}" presName="hierRoot4" presStyleCnt="0"/>
      <dgm:spPr/>
    </dgm:pt>
    <dgm:pt modelId="{F9115656-1793-43D1-8381-6A31F1A41783}" type="pres">
      <dgm:prSet presAssocID="{3F99E7C9-92A1-43DC-A014-1F4692B0C4F8}" presName="composite4" presStyleCnt="0"/>
      <dgm:spPr/>
    </dgm:pt>
    <dgm:pt modelId="{754BB42A-56E3-49C6-AF31-137E5818696D}" type="pres">
      <dgm:prSet presAssocID="{3F99E7C9-92A1-43DC-A014-1F4692B0C4F8}" presName="background4" presStyleLbl="asst1" presStyleIdx="8" presStyleCnt="1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</dgm:pt>
    <dgm:pt modelId="{DA5D2B48-52C4-43B3-A550-E30DF3ADD429}" type="pres">
      <dgm:prSet presAssocID="{3F99E7C9-92A1-43DC-A014-1F4692B0C4F8}" presName="text4" presStyleLbl="fgAcc4" presStyleIdx="5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3891F56-ADE1-48C0-8D70-0AEE849D4876}" type="pres">
      <dgm:prSet presAssocID="{3F99E7C9-92A1-43DC-A014-1F4692B0C4F8}" presName="hierChild5" presStyleCnt="0"/>
      <dgm:spPr/>
    </dgm:pt>
    <dgm:pt modelId="{0A476CE6-1C7C-4282-964A-D4E814CEF1DE}" type="pres">
      <dgm:prSet presAssocID="{89C2BF4B-600A-4D94-8AC6-B7B7231E7EE9}" presName="Name17" presStyleLbl="parChTrans1D3" presStyleIdx="1" presStyleCnt="2"/>
      <dgm:spPr/>
      <dgm:t>
        <a:bodyPr/>
        <a:lstStyle/>
        <a:p>
          <a:endParaRPr lang="ru-RU"/>
        </a:p>
      </dgm:t>
    </dgm:pt>
    <dgm:pt modelId="{632F52E0-428A-415F-A7FB-ABD1C8EC8F9A}" type="pres">
      <dgm:prSet presAssocID="{E8D532BC-4403-41FD-A9BD-F5B61F073CEC}" presName="hierRoot3" presStyleCnt="0"/>
      <dgm:spPr/>
    </dgm:pt>
    <dgm:pt modelId="{3CCA1ADF-1911-44FE-A2F9-8749F5771063}" type="pres">
      <dgm:prSet presAssocID="{E8D532BC-4403-41FD-A9BD-F5B61F073CEC}" presName="composite3" presStyleCnt="0"/>
      <dgm:spPr/>
    </dgm:pt>
    <dgm:pt modelId="{2CC63293-CAA2-4263-8F8C-DCCB517F888F}" type="pres">
      <dgm:prSet presAssocID="{E8D532BC-4403-41FD-A9BD-F5B61F073CEC}" presName="background3" presStyleLbl="node3" presStyleIdx="0" presStyleCnt="1"/>
      <dgm:spPr/>
    </dgm:pt>
    <dgm:pt modelId="{995F0FDE-04D4-4F11-9104-FD8F7CE718BF}" type="pres">
      <dgm:prSet presAssocID="{E8D532BC-4403-41FD-A9BD-F5B61F073CEC}" presName="text3" presStyleLbl="fgAcc3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3F35EF5-610D-47A9-A22D-6C94E1E54DEB}" type="pres">
      <dgm:prSet presAssocID="{E8D532BC-4403-41FD-A9BD-F5B61F073CEC}" presName="hierChild4" presStyleCnt="0"/>
      <dgm:spPr/>
    </dgm:pt>
    <dgm:pt modelId="{D7547E48-AC67-4673-8684-E19C51B7FEFD}" type="pres">
      <dgm:prSet presAssocID="{EE763A9E-7A21-4DA1-B642-A386DD0B4513}" presName="Name10" presStyleLbl="parChTrans1D2" presStyleIdx="2" presStyleCnt="4"/>
      <dgm:spPr/>
      <dgm:t>
        <a:bodyPr/>
        <a:lstStyle/>
        <a:p>
          <a:endParaRPr lang="ru-RU"/>
        </a:p>
      </dgm:t>
    </dgm:pt>
    <dgm:pt modelId="{52C62498-2EFD-4B4B-A053-07BC7E3D2EE1}" type="pres">
      <dgm:prSet presAssocID="{E5458CBE-D717-4EFB-90F5-C4B2A931DADD}" presName="hierRoot2" presStyleCnt="0"/>
      <dgm:spPr/>
    </dgm:pt>
    <dgm:pt modelId="{0B1B0A95-6D90-40C5-9C9E-B71B01701C89}" type="pres">
      <dgm:prSet presAssocID="{E5458CBE-D717-4EFB-90F5-C4B2A931DADD}" presName="composite2" presStyleCnt="0"/>
      <dgm:spPr/>
    </dgm:pt>
    <dgm:pt modelId="{7780EF7C-4182-4FD6-B565-9286492628DF}" type="pres">
      <dgm:prSet presAssocID="{E5458CBE-D717-4EFB-90F5-C4B2A931DADD}" presName="background2" presStyleLbl="asst1" presStyleIdx="9" presStyleCnt="1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</dgm:pt>
    <dgm:pt modelId="{30EF7A58-B659-49D1-AA95-63B67618693B}" type="pres">
      <dgm:prSet presAssocID="{E5458CBE-D717-4EFB-90F5-C4B2A931DADD}" presName="text2" presStyleLbl="fgAcc2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E6ABDE0-8418-4578-ADA7-DA9718428CEB}" type="pres">
      <dgm:prSet presAssocID="{E5458CBE-D717-4EFB-90F5-C4B2A931DADD}" presName="hierChild3" presStyleCnt="0"/>
      <dgm:spPr/>
    </dgm:pt>
    <dgm:pt modelId="{4931C819-F518-4216-A354-8938CEEBC362}" type="pres">
      <dgm:prSet presAssocID="{48F0E38E-7740-4568-B432-AD1B8ED6045D}" presName="Name10" presStyleLbl="parChTrans1D2" presStyleIdx="3" presStyleCnt="4"/>
      <dgm:spPr/>
      <dgm:t>
        <a:bodyPr/>
        <a:lstStyle/>
        <a:p>
          <a:endParaRPr lang="ru-RU"/>
        </a:p>
      </dgm:t>
    </dgm:pt>
    <dgm:pt modelId="{0BF93E06-84C7-4150-9290-F1F6D07A17E5}" type="pres">
      <dgm:prSet presAssocID="{101F394A-2232-4D94-B5BD-3A7FD7EF6D61}" presName="hierRoot2" presStyleCnt="0"/>
      <dgm:spPr/>
    </dgm:pt>
    <dgm:pt modelId="{AF616B0A-44E2-4F60-A7AB-D44E88245332}" type="pres">
      <dgm:prSet presAssocID="{101F394A-2232-4D94-B5BD-3A7FD7EF6D61}" presName="composite2" presStyleCnt="0"/>
      <dgm:spPr/>
    </dgm:pt>
    <dgm:pt modelId="{DCB09A88-5584-4D8C-95BF-9C7D55EF8A09}" type="pres">
      <dgm:prSet presAssocID="{101F394A-2232-4D94-B5BD-3A7FD7EF6D61}" presName="background2" presStyleLbl="asst1" presStyleIdx="10" presStyleCnt="1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</dgm:pt>
    <dgm:pt modelId="{CA46EB7A-52DD-4942-80FB-B32049C640E6}" type="pres">
      <dgm:prSet presAssocID="{101F394A-2232-4D94-B5BD-3A7FD7EF6D61}" presName="text2" presStyleLbl="fgAcc2" presStyleIdx="3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4FA1447-3303-41F1-9D29-DE76CC75943D}" type="pres">
      <dgm:prSet presAssocID="{101F394A-2232-4D94-B5BD-3A7FD7EF6D61}" presName="hierChild3" presStyleCnt="0"/>
      <dgm:spPr/>
    </dgm:pt>
  </dgm:ptLst>
  <dgm:cxnLst>
    <dgm:cxn modelId="{50869F22-1733-44F1-A57D-C02678BE7E0C}" type="presOf" srcId="{6E5697C4-ADE6-4769-843B-9C87E7FE8369}" destId="{62B8111B-82F4-49FC-A708-F210272743F6}" srcOrd="0" destOrd="0" presId="urn:microsoft.com/office/officeart/2005/8/layout/hierarchy1"/>
    <dgm:cxn modelId="{ECB9D10A-6298-4EBB-BA0D-10FE60C36862}" srcId="{5FC3FAC7-2825-487C-9000-C323F849F15C}" destId="{0759D8B8-38B7-4CD2-8CC4-7FFD76C90B2C}" srcOrd="2" destOrd="0" parTransId="{6BE3369E-EE32-44FB-9BE5-39FDC8B2E3FA}" sibTransId="{45027C9B-63C9-4BE3-9D15-3FBA50ABC355}"/>
    <dgm:cxn modelId="{95ED75B3-4DF5-4286-A10D-8AD4B6F023B6}" srcId="{9B93EDE7-67D7-4574-B9DC-76CEE1469468}" destId="{E5458CBE-D717-4EFB-90F5-C4B2A931DADD}" srcOrd="2" destOrd="0" parTransId="{EE763A9E-7A21-4DA1-B642-A386DD0B4513}" sibTransId="{3776AD1C-0456-485E-8E75-2DC53B7E65F6}"/>
    <dgm:cxn modelId="{91F60B09-BF48-4B82-8192-2C6285C5CF4B}" type="presOf" srcId="{23B4AC06-57B8-44FD-BF85-B0872278AEE3}" destId="{0ED7B710-0892-4F36-A491-AD432A832800}" srcOrd="0" destOrd="0" presId="urn:microsoft.com/office/officeart/2005/8/layout/hierarchy1"/>
    <dgm:cxn modelId="{A252C916-CD19-40CD-B22C-6841132FDDC6}" type="presOf" srcId="{41AF2B4C-2E68-4C1A-B282-4E11D040ABD5}" destId="{00384AA1-F15D-484C-8B4D-8080730FB9A2}" srcOrd="0" destOrd="0" presId="urn:microsoft.com/office/officeart/2005/8/layout/hierarchy1"/>
    <dgm:cxn modelId="{9C7CFF34-28F1-4449-A32A-06433837E667}" type="presOf" srcId="{89C2BF4B-600A-4D94-8AC6-B7B7231E7EE9}" destId="{0A476CE6-1C7C-4282-964A-D4E814CEF1DE}" srcOrd="0" destOrd="0" presId="urn:microsoft.com/office/officeart/2005/8/layout/hierarchy1"/>
    <dgm:cxn modelId="{BA613AC2-3E99-4A58-9468-0BC694F3E4B6}" type="presOf" srcId="{E8D532BC-4403-41FD-A9BD-F5B61F073CEC}" destId="{995F0FDE-04D4-4F11-9104-FD8F7CE718BF}" srcOrd="0" destOrd="0" presId="urn:microsoft.com/office/officeart/2005/8/layout/hierarchy1"/>
    <dgm:cxn modelId="{6B0A0709-1AAB-41D3-97E9-1816ADE81176}" srcId="{9B93EDE7-67D7-4574-B9DC-76CEE1469468}" destId="{91B20B99-CA0C-42B2-AD4E-6197E9E4CCB8}" srcOrd="1" destOrd="0" parTransId="{DD248CAB-3E99-43C5-81A7-7266131925A8}" sibTransId="{5479C812-3CBB-4760-BBD5-6C6F7A1C4DE2}"/>
    <dgm:cxn modelId="{D043ABAD-26C8-4DFD-8600-A7D68C561606}" type="presOf" srcId="{AA7537CB-0182-49EE-8FF6-657A1D13B8F5}" destId="{31E186CA-3A1C-40AD-85F6-A55D4AF70627}" srcOrd="0" destOrd="0" presId="urn:microsoft.com/office/officeart/2005/8/layout/hierarchy1"/>
    <dgm:cxn modelId="{A30E7954-3D1D-4253-9FC5-F6C9EB0DC7F7}" srcId="{5FC3FAC7-2825-487C-9000-C323F849F15C}" destId="{41AF2B4C-2E68-4C1A-B282-4E11D040ABD5}" srcOrd="1" destOrd="0" parTransId="{D2EA275A-4779-44C0-8D94-5D6529EF41EE}" sibTransId="{9BA89D60-DFD1-49B3-BCF1-BCFA12AC2F5D}"/>
    <dgm:cxn modelId="{97F15E61-8459-4D41-B663-7C28CC4FA621}" srcId="{5FC3FAC7-2825-487C-9000-C323F849F15C}" destId="{3F99E7C9-92A1-43DC-A014-1F4692B0C4F8}" srcOrd="5" destOrd="0" parTransId="{1226B725-FC7B-4109-A62D-72A6980D96B8}" sibTransId="{F5E9FC81-D0BE-4BA3-87D7-90B4D43976D4}"/>
    <dgm:cxn modelId="{54292120-FEFF-4EDB-B6BC-1F30EDBFA813}" type="presOf" srcId="{E7315157-0430-48CD-B498-F4D08900B139}" destId="{D2950927-613B-4685-A941-05B827401921}" srcOrd="0" destOrd="0" presId="urn:microsoft.com/office/officeart/2005/8/layout/hierarchy1"/>
    <dgm:cxn modelId="{EE765130-6BF9-42A2-AA91-A35E63FF1EE6}" type="presOf" srcId="{B24546D3-5E54-4078-955B-C8EBE690E37E}" destId="{074D380F-018D-4173-994D-45578AAB0E1F}" srcOrd="0" destOrd="0" presId="urn:microsoft.com/office/officeart/2005/8/layout/hierarchy1"/>
    <dgm:cxn modelId="{D46FB2DD-3645-48F8-A75F-7EA451DB4906}" type="presOf" srcId="{6BE3369E-EE32-44FB-9BE5-39FDC8B2E3FA}" destId="{1185E3A4-D608-4108-8912-B16B6E04B514}" srcOrd="0" destOrd="0" presId="urn:microsoft.com/office/officeart/2005/8/layout/hierarchy1"/>
    <dgm:cxn modelId="{6BDBF3F9-1903-4480-AD64-B3576E34DABF}" type="presOf" srcId="{9B93EDE7-67D7-4574-B9DC-76CEE1469468}" destId="{121F8C31-6C57-459D-8927-46377AA70959}" srcOrd="0" destOrd="0" presId="urn:microsoft.com/office/officeart/2005/8/layout/hierarchy1"/>
    <dgm:cxn modelId="{F7AA2DE7-538E-4E58-A25A-0564DE5D4778}" type="presOf" srcId="{6E3455B1-549E-4EF2-B44F-0BA6A4851A8D}" destId="{F78BECA7-AC2D-490E-B80C-10AAFC4ABCDD}" srcOrd="0" destOrd="0" presId="urn:microsoft.com/office/officeart/2005/8/layout/hierarchy1"/>
    <dgm:cxn modelId="{A3C65E3B-2E76-4E48-B8AB-35074D8E45B2}" type="presOf" srcId="{91B20B99-CA0C-42B2-AD4E-6197E9E4CCB8}" destId="{3430D1D6-A7EF-4AF7-8D9C-56833C750ADC}" srcOrd="0" destOrd="0" presId="urn:microsoft.com/office/officeart/2005/8/layout/hierarchy1"/>
    <dgm:cxn modelId="{7A4F4695-E2B2-4840-A8A6-81E1A5CA9A13}" type="presOf" srcId="{9EC4640B-5C73-433F-A814-E32CA88E158D}" destId="{989ABCB3-7EA3-4F0A-BA66-C2C44C8D5F4D}" srcOrd="0" destOrd="0" presId="urn:microsoft.com/office/officeart/2005/8/layout/hierarchy1"/>
    <dgm:cxn modelId="{5F282FBE-2267-4825-A2E3-8BBE9542F088}" type="presOf" srcId="{14721B16-25CE-469E-B755-AFE2AA38C30F}" destId="{1E0B70C4-B33E-4120-9607-1811CDDA2B67}" srcOrd="0" destOrd="0" presId="urn:microsoft.com/office/officeart/2005/8/layout/hierarchy1"/>
    <dgm:cxn modelId="{86C183F2-CA2C-4819-8B55-091BA87F91A4}" srcId="{9B93EDE7-67D7-4574-B9DC-76CEE1469468}" destId="{101F394A-2232-4D94-B5BD-3A7FD7EF6D61}" srcOrd="3" destOrd="0" parTransId="{48F0E38E-7740-4568-B432-AD1B8ED6045D}" sibTransId="{AAE04211-9553-4173-BE5B-D4FC24978B41}"/>
    <dgm:cxn modelId="{99803BF4-C97B-4900-AAC7-79F480A58C91}" type="presOf" srcId="{EE763A9E-7A21-4DA1-B642-A386DD0B4513}" destId="{D7547E48-AC67-4673-8684-E19C51B7FEFD}" srcOrd="0" destOrd="0" presId="urn:microsoft.com/office/officeart/2005/8/layout/hierarchy1"/>
    <dgm:cxn modelId="{B503FB89-0C40-4045-BADD-2ACD84D1BD74}" type="presOf" srcId="{377DE6AF-CA70-4C15-A483-0ECCEE55A060}" destId="{BFCC2B97-9F1A-483D-8434-99847C8B0686}" srcOrd="0" destOrd="0" presId="urn:microsoft.com/office/officeart/2005/8/layout/hierarchy1"/>
    <dgm:cxn modelId="{9F3E8247-691D-437C-B3F9-CC7A2E546ECA}" type="presOf" srcId="{5FC3FAC7-2825-487C-9000-C323F849F15C}" destId="{2C7F0FE5-B0F6-4AD5-BF33-F9C5E186E500}" srcOrd="0" destOrd="0" presId="urn:microsoft.com/office/officeart/2005/8/layout/hierarchy1"/>
    <dgm:cxn modelId="{45DBA263-6ED5-4F52-A8FE-86BFDF1076C1}" srcId="{966C3BC5-7968-483C-AF04-0BD811321BE1}" destId="{9B93EDE7-67D7-4574-B9DC-76CEE1469468}" srcOrd="0" destOrd="0" parTransId="{0CDFED80-7986-40C5-BF6A-5A3DC7DFFA02}" sibTransId="{BBC691CD-29D4-410A-998F-3157B51F598A}"/>
    <dgm:cxn modelId="{E1C7B527-CEF5-4A3C-A884-EDE30FC2FD2E}" type="presOf" srcId="{966C3BC5-7968-483C-AF04-0BD811321BE1}" destId="{FA6532F3-78EE-4D28-ADA9-2983C3AFE4A7}" srcOrd="0" destOrd="0" presId="urn:microsoft.com/office/officeart/2005/8/layout/hierarchy1"/>
    <dgm:cxn modelId="{0B0A2E70-D245-4F86-A749-37DABAC9E9D4}" type="presOf" srcId="{0759D8B8-38B7-4CD2-8CC4-7FFD76C90B2C}" destId="{03DDBDDD-0589-4F7E-BD7F-846032F14D7F}" srcOrd="0" destOrd="0" presId="urn:microsoft.com/office/officeart/2005/8/layout/hierarchy1"/>
    <dgm:cxn modelId="{AA99985B-6B55-409E-92E3-EB09647B5691}" type="presOf" srcId="{3F99E7C9-92A1-43DC-A014-1F4692B0C4F8}" destId="{DA5D2B48-52C4-43B3-A550-E30DF3ADD429}" srcOrd="0" destOrd="0" presId="urn:microsoft.com/office/officeart/2005/8/layout/hierarchy1"/>
    <dgm:cxn modelId="{64BE29E4-B195-4BC4-865E-3703C2F9E620}" type="presOf" srcId="{1226B725-FC7B-4109-A62D-72A6980D96B8}" destId="{9E9D7006-D130-411D-A43D-D96DB8E023D2}" srcOrd="0" destOrd="0" presId="urn:microsoft.com/office/officeart/2005/8/layout/hierarchy1"/>
    <dgm:cxn modelId="{383B7149-5361-4F1A-A701-BC41FC74BFA9}" srcId="{9B93EDE7-67D7-4574-B9DC-76CEE1469468}" destId="{AA7537CB-0182-49EE-8FF6-657A1D13B8F5}" srcOrd="0" destOrd="0" parTransId="{B24546D3-5E54-4078-955B-C8EBE690E37E}" sibTransId="{F6C51631-2F8E-4CB5-B35F-92A264B56EB0}"/>
    <dgm:cxn modelId="{30EB18F8-1ACA-412D-BA67-27F663A25123}" srcId="{5FC3FAC7-2825-487C-9000-C323F849F15C}" destId="{6E5697C4-ADE6-4769-843B-9C87E7FE8369}" srcOrd="3" destOrd="0" parTransId="{6E3455B1-549E-4EF2-B44F-0BA6A4851A8D}" sibTransId="{06EE04B6-82B7-4769-86F7-EC199B86F393}"/>
    <dgm:cxn modelId="{D3FE5812-0787-4893-80DD-15389BB9DDD3}" srcId="{91B20B99-CA0C-42B2-AD4E-6197E9E4CCB8}" destId="{E8D532BC-4403-41FD-A9BD-F5B61F073CEC}" srcOrd="1" destOrd="0" parTransId="{89C2BF4B-600A-4D94-8AC6-B7B7231E7EE9}" sibTransId="{95EDA881-6931-4D8E-9213-3F65E64E660A}"/>
    <dgm:cxn modelId="{3B7B225B-F3D2-4B8F-AF1A-E2726FB6E548}" type="presOf" srcId="{DD248CAB-3E99-43C5-81A7-7266131925A8}" destId="{2AE6A7F5-9F7F-4CFD-B2F9-5D46D104D9C6}" srcOrd="0" destOrd="0" presId="urn:microsoft.com/office/officeart/2005/8/layout/hierarchy1"/>
    <dgm:cxn modelId="{A11CDFA9-2C24-4537-8B9D-134D1A2D7452}" type="presOf" srcId="{E5458CBE-D717-4EFB-90F5-C4B2A931DADD}" destId="{30EF7A58-B659-49D1-AA95-63B67618693B}" srcOrd="0" destOrd="0" presId="urn:microsoft.com/office/officeart/2005/8/layout/hierarchy1"/>
    <dgm:cxn modelId="{24610E2F-101A-4147-8C55-9DE2B4D96D0E}" type="presOf" srcId="{48F0E38E-7740-4568-B432-AD1B8ED6045D}" destId="{4931C819-F518-4216-A354-8938CEEBC362}" srcOrd="0" destOrd="0" presId="urn:microsoft.com/office/officeart/2005/8/layout/hierarchy1"/>
    <dgm:cxn modelId="{F1D06943-507A-4F45-9BA4-9B7D9975D92A}" type="presOf" srcId="{101F394A-2232-4D94-B5BD-3A7FD7EF6D61}" destId="{CA46EB7A-52DD-4942-80FB-B32049C640E6}" srcOrd="0" destOrd="0" presId="urn:microsoft.com/office/officeart/2005/8/layout/hierarchy1"/>
    <dgm:cxn modelId="{91051D96-FE0A-487D-BC9F-0227B4B35B98}" type="presOf" srcId="{D2EA275A-4779-44C0-8D94-5D6529EF41EE}" destId="{50887158-2A11-4173-9DC3-870F0BE212BB}" srcOrd="0" destOrd="0" presId="urn:microsoft.com/office/officeart/2005/8/layout/hierarchy1"/>
    <dgm:cxn modelId="{2847B034-3DCC-4CE6-A1C3-041485C917EF}" srcId="{91B20B99-CA0C-42B2-AD4E-6197E9E4CCB8}" destId="{5FC3FAC7-2825-487C-9000-C323F849F15C}" srcOrd="0" destOrd="0" parTransId="{9EC4640B-5C73-433F-A814-E32CA88E158D}" sibTransId="{DCB4F9EA-D0FE-4371-8F33-BED326787585}"/>
    <dgm:cxn modelId="{516B6FDC-9532-47CA-9786-6702DC87CF36}" srcId="{5FC3FAC7-2825-487C-9000-C323F849F15C}" destId="{23B4AC06-57B8-44FD-BF85-B0872278AEE3}" srcOrd="4" destOrd="0" parTransId="{E7315157-0430-48CD-B498-F4D08900B139}" sibTransId="{244D0EE1-BA6A-4488-A050-E1993AF4B6F5}"/>
    <dgm:cxn modelId="{FFF19F67-CC6F-4DF6-BB87-BBB5C9D90700}" srcId="{5FC3FAC7-2825-487C-9000-C323F849F15C}" destId="{377DE6AF-CA70-4C15-A483-0ECCEE55A060}" srcOrd="0" destOrd="0" parTransId="{14721B16-25CE-469E-B755-AFE2AA38C30F}" sibTransId="{9783B140-F9C3-462B-A1C6-E171BF678895}"/>
    <dgm:cxn modelId="{E2620377-56C9-45AD-8B61-6C18E08BE990}" type="presParOf" srcId="{FA6532F3-78EE-4D28-ADA9-2983C3AFE4A7}" destId="{C34478C4-BE2C-4C56-8AD9-AED34B595D0B}" srcOrd="0" destOrd="0" presId="urn:microsoft.com/office/officeart/2005/8/layout/hierarchy1"/>
    <dgm:cxn modelId="{410B1F57-BF76-43B5-A14B-E0E12D3E3540}" type="presParOf" srcId="{C34478C4-BE2C-4C56-8AD9-AED34B595D0B}" destId="{FA121AF8-6C75-4AC6-86D1-F71885FBB7AB}" srcOrd="0" destOrd="0" presId="urn:microsoft.com/office/officeart/2005/8/layout/hierarchy1"/>
    <dgm:cxn modelId="{1CF9B354-D681-47FD-A9E9-FD41E506DC8F}" type="presParOf" srcId="{FA121AF8-6C75-4AC6-86D1-F71885FBB7AB}" destId="{36A8A6A8-4690-40F9-B724-38571844ACD1}" srcOrd="0" destOrd="0" presId="urn:microsoft.com/office/officeart/2005/8/layout/hierarchy1"/>
    <dgm:cxn modelId="{1BA73421-503F-47CC-AA17-003EC365C008}" type="presParOf" srcId="{FA121AF8-6C75-4AC6-86D1-F71885FBB7AB}" destId="{121F8C31-6C57-459D-8927-46377AA70959}" srcOrd="1" destOrd="0" presId="urn:microsoft.com/office/officeart/2005/8/layout/hierarchy1"/>
    <dgm:cxn modelId="{E8060CEA-880C-4C0F-938C-914D2E840FFB}" type="presParOf" srcId="{C34478C4-BE2C-4C56-8AD9-AED34B595D0B}" destId="{9AA767F0-E243-4796-8194-F8A63CD60EB4}" srcOrd="1" destOrd="0" presId="urn:microsoft.com/office/officeart/2005/8/layout/hierarchy1"/>
    <dgm:cxn modelId="{341BAB2B-CD68-4178-A5B6-39AC5BDD5E0C}" type="presParOf" srcId="{9AA767F0-E243-4796-8194-F8A63CD60EB4}" destId="{074D380F-018D-4173-994D-45578AAB0E1F}" srcOrd="0" destOrd="0" presId="urn:microsoft.com/office/officeart/2005/8/layout/hierarchy1"/>
    <dgm:cxn modelId="{F608BC67-7A90-481A-BDA0-69671B7BE8CC}" type="presParOf" srcId="{9AA767F0-E243-4796-8194-F8A63CD60EB4}" destId="{946A51C8-3C6B-4BA8-BA29-96DCACA8FDA0}" srcOrd="1" destOrd="0" presId="urn:microsoft.com/office/officeart/2005/8/layout/hierarchy1"/>
    <dgm:cxn modelId="{057D25F5-5417-4496-92CB-1DB059783C8F}" type="presParOf" srcId="{946A51C8-3C6B-4BA8-BA29-96DCACA8FDA0}" destId="{F37145DB-393A-4DA8-A9FA-FD26EFE70F39}" srcOrd="0" destOrd="0" presId="urn:microsoft.com/office/officeart/2005/8/layout/hierarchy1"/>
    <dgm:cxn modelId="{2CC70552-E0B2-4704-8340-644D226C151F}" type="presParOf" srcId="{F37145DB-393A-4DA8-A9FA-FD26EFE70F39}" destId="{C0EECF2B-7243-4CEE-8CF6-F0D1A0683B45}" srcOrd="0" destOrd="0" presId="urn:microsoft.com/office/officeart/2005/8/layout/hierarchy1"/>
    <dgm:cxn modelId="{FB6C5CE5-D92F-42AB-BF8A-A7849016CEB7}" type="presParOf" srcId="{F37145DB-393A-4DA8-A9FA-FD26EFE70F39}" destId="{31E186CA-3A1C-40AD-85F6-A55D4AF70627}" srcOrd="1" destOrd="0" presId="urn:microsoft.com/office/officeart/2005/8/layout/hierarchy1"/>
    <dgm:cxn modelId="{6469F3E8-9DB5-4392-813C-591DC51319A8}" type="presParOf" srcId="{946A51C8-3C6B-4BA8-BA29-96DCACA8FDA0}" destId="{8A3FA686-3816-41AD-80EB-775F7870CCA8}" srcOrd="1" destOrd="0" presId="urn:microsoft.com/office/officeart/2005/8/layout/hierarchy1"/>
    <dgm:cxn modelId="{F2CB12F9-B2E5-4D55-BBE9-A1C6AF03207D}" type="presParOf" srcId="{9AA767F0-E243-4796-8194-F8A63CD60EB4}" destId="{2AE6A7F5-9F7F-4CFD-B2F9-5D46D104D9C6}" srcOrd="2" destOrd="0" presId="urn:microsoft.com/office/officeart/2005/8/layout/hierarchy1"/>
    <dgm:cxn modelId="{41FE24FE-FFE6-44A7-BDC0-AE8985189EA6}" type="presParOf" srcId="{9AA767F0-E243-4796-8194-F8A63CD60EB4}" destId="{81DFA3F7-3B50-4849-BA8E-EF4FB01B5F95}" srcOrd="3" destOrd="0" presId="urn:microsoft.com/office/officeart/2005/8/layout/hierarchy1"/>
    <dgm:cxn modelId="{2B89EC60-67D9-4880-BD45-86B5E75ED901}" type="presParOf" srcId="{81DFA3F7-3B50-4849-BA8E-EF4FB01B5F95}" destId="{227132B9-A80A-4D47-B0A4-08ED6735106C}" srcOrd="0" destOrd="0" presId="urn:microsoft.com/office/officeart/2005/8/layout/hierarchy1"/>
    <dgm:cxn modelId="{3CB4E4F2-4E62-4255-84E1-53E4AD27D235}" type="presParOf" srcId="{227132B9-A80A-4D47-B0A4-08ED6735106C}" destId="{B17EC92D-1160-41A4-8738-031A04189259}" srcOrd="0" destOrd="0" presId="urn:microsoft.com/office/officeart/2005/8/layout/hierarchy1"/>
    <dgm:cxn modelId="{E22A8D5F-0F65-4BED-B129-E5D7C8186A19}" type="presParOf" srcId="{227132B9-A80A-4D47-B0A4-08ED6735106C}" destId="{3430D1D6-A7EF-4AF7-8D9C-56833C750ADC}" srcOrd="1" destOrd="0" presId="urn:microsoft.com/office/officeart/2005/8/layout/hierarchy1"/>
    <dgm:cxn modelId="{8FBA7CD0-3A55-446A-9D38-2C540BDE6B06}" type="presParOf" srcId="{81DFA3F7-3B50-4849-BA8E-EF4FB01B5F95}" destId="{17204683-E91F-4B53-9221-8678C2D12960}" srcOrd="1" destOrd="0" presId="urn:microsoft.com/office/officeart/2005/8/layout/hierarchy1"/>
    <dgm:cxn modelId="{656BD042-BEC1-42FA-9B3A-3928E442446F}" type="presParOf" srcId="{17204683-E91F-4B53-9221-8678C2D12960}" destId="{989ABCB3-7EA3-4F0A-BA66-C2C44C8D5F4D}" srcOrd="0" destOrd="0" presId="urn:microsoft.com/office/officeart/2005/8/layout/hierarchy1"/>
    <dgm:cxn modelId="{444F648F-C32D-498A-88F0-3C17424C5CF3}" type="presParOf" srcId="{17204683-E91F-4B53-9221-8678C2D12960}" destId="{8BD0C205-6733-4283-9FB0-C7E62163682A}" srcOrd="1" destOrd="0" presId="urn:microsoft.com/office/officeart/2005/8/layout/hierarchy1"/>
    <dgm:cxn modelId="{ADB7D95D-4D99-4D67-AE6A-DDF15DD4FD73}" type="presParOf" srcId="{8BD0C205-6733-4283-9FB0-C7E62163682A}" destId="{36487A6B-CE7E-48E2-815F-337A69989E8E}" srcOrd="0" destOrd="0" presId="urn:microsoft.com/office/officeart/2005/8/layout/hierarchy1"/>
    <dgm:cxn modelId="{86926300-70C8-4DAB-9C15-D32579059FC9}" type="presParOf" srcId="{36487A6B-CE7E-48E2-815F-337A69989E8E}" destId="{3970651E-A3C7-4E83-B572-DBF3B31BBBAB}" srcOrd="0" destOrd="0" presId="urn:microsoft.com/office/officeart/2005/8/layout/hierarchy1"/>
    <dgm:cxn modelId="{7D58D5CE-7EAA-4044-A5C0-3ABD693866B7}" type="presParOf" srcId="{36487A6B-CE7E-48E2-815F-337A69989E8E}" destId="{2C7F0FE5-B0F6-4AD5-BF33-F9C5E186E500}" srcOrd="1" destOrd="0" presId="urn:microsoft.com/office/officeart/2005/8/layout/hierarchy1"/>
    <dgm:cxn modelId="{0E00119E-9196-47DB-8FF8-37312612ABF7}" type="presParOf" srcId="{8BD0C205-6733-4283-9FB0-C7E62163682A}" destId="{FD5ACF41-ACDB-438E-86CB-C64B743D621D}" srcOrd="1" destOrd="0" presId="urn:microsoft.com/office/officeart/2005/8/layout/hierarchy1"/>
    <dgm:cxn modelId="{C53AC28E-3EAC-4909-BE19-049DE1AECC5D}" type="presParOf" srcId="{FD5ACF41-ACDB-438E-86CB-C64B743D621D}" destId="{1E0B70C4-B33E-4120-9607-1811CDDA2B67}" srcOrd="0" destOrd="0" presId="urn:microsoft.com/office/officeart/2005/8/layout/hierarchy1"/>
    <dgm:cxn modelId="{4E7BB487-A841-4E0D-BCAA-CD1BE366FE72}" type="presParOf" srcId="{FD5ACF41-ACDB-438E-86CB-C64B743D621D}" destId="{E01A6CB1-C6A1-407B-A9CE-24FEA1A9D5BC}" srcOrd="1" destOrd="0" presId="urn:microsoft.com/office/officeart/2005/8/layout/hierarchy1"/>
    <dgm:cxn modelId="{3A2D84DB-C6B8-4B39-8F4D-DD13A3765AE2}" type="presParOf" srcId="{E01A6CB1-C6A1-407B-A9CE-24FEA1A9D5BC}" destId="{3BD12BEA-9247-433E-8BEF-43E03E00B166}" srcOrd="0" destOrd="0" presId="urn:microsoft.com/office/officeart/2005/8/layout/hierarchy1"/>
    <dgm:cxn modelId="{C05F978C-5409-4473-89EC-4BB3F5C9F676}" type="presParOf" srcId="{3BD12BEA-9247-433E-8BEF-43E03E00B166}" destId="{3CB1A348-4688-48D1-829B-CFE38FB82452}" srcOrd="0" destOrd="0" presId="urn:microsoft.com/office/officeart/2005/8/layout/hierarchy1"/>
    <dgm:cxn modelId="{33657A00-028A-4F78-A64B-C39C744FFB7C}" type="presParOf" srcId="{3BD12BEA-9247-433E-8BEF-43E03E00B166}" destId="{BFCC2B97-9F1A-483D-8434-99847C8B0686}" srcOrd="1" destOrd="0" presId="urn:microsoft.com/office/officeart/2005/8/layout/hierarchy1"/>
    <dgm:cxn modelId="{4C8A5D64-32BB-4EF1-98C9-415140F550FF}" type="presParOf" srcId="{E01A6CB1-C6A1-407B-A9CE-24FEA1A9D5BC}" destId="{7E47D9FA-D5B9-43C8-A27E-F00C1CA7EFE6}" srcOrd="1" destOrd="0" presId="urn:microsoft.com/office/officeart/2005/8/layout/hierarchy1"/>
    <dgm:cxn modelId="{A4C1BBC6-FA38-4866-92C0-323ECCDA1DF9}" type="presParOf" srcId="{FD5ACF41-ACDB-438E-86CB-C64B743D621D}" destId="{50887158-2A11-4173-9DC3-870F0BE212BB}" srcOrd="2" destOrd="0" presId="urn:microsoft.com/office/officeart/2005/8/layout/hierarchy1"/>
    <dgm:cxn modelId="{EC8A41F2-3989-406B-94AE-F547ECD55AE0}" type="presParOf" srcId="{FD5ACF41-ACDB-438E-86CB-C64B743D621D}" destId="{97CDE1C3-AE4C-4ED3-AF74-CB2E1DBC5D47}" srcOrd="3" destOrd="0" presId="urn:microsoft.com/office/officeart/2005/8/layout/hierarchy1"/>
    <dgm:cxn modelId="{0365F660-3268-4903-BBE3-2223E8B9D92C}" type="presParOf" srcId="{97CDE1C3-AE4C-4ED3-AF74-CB2E1DBC5D47}" destId="{73FE1DA4-ABBF-42B3-9598-91D9342A0F03}" srcOrd="0" destOrd="0" presId="urn:microsoft.com/office/officeart/2005/8/layout/hierarchy1"/>
    <dgm:cxn modelId="{F95AF50C-CD84-4507-9995-87D6699CBEA6}" type="presParOf" srcId="{73FE1DA4-ABBF-42B3-9598-91D9342A0F03}" destId="{C9CF5AD4-4D9A-4AA6-8397-E87876A0C043}" srcOrd="0" destOrd="0" presId="urn:microsoft.com/office/officeart/2005/8/layout/hierarchy1"/>
    <dgm:cxn modelId="{5886AFF7-8F6B-434C-B80E-F93E8D8F343E}" type="presParOf" srcId="{73FE1DA4-ABBF-42B3-9598-91D9342A0F03}" destId="{00384AA1-F15D-484C-8B4D-8080730FB9A2}" srcOrd="1" destOrd="0" presId="urn:microsoft.com/office/officeart/2005/8/layout/hierarchy1"/>
    <dgm:cxn modelId="{6800F5B8-FB0E-497D-A003-63CF4B20E1D9}" type="presParOf" srcId="{97CDE1C3-AE4C-4ED3-AF74-CB2E1DBC5D47}" destId="{556D95B7-1EE3-48E8-B42B-C8255152E26E}" srcOrd="1" destOrd="0" presId="urn:microsoft.com/office/officeart/2005/8/layout/hierarchy1"/>
    <dgm:cxn modelId="{EC28FA76-EC2F-4BD0-B2BA-475251348122}" type="presParOf" srcId="{FD5ACF41-ACDB-438E-86CB-C64B743D621D}" destId="{1185E3A4-D608-4108-8912-B16B6E04B514}" srcOrd="4" destOrd="0" presId="urn:microsoft.com/office/officeart/2005/8/layout/hierarchy1"/>
    <dgm:cxn modelId="{730491A2-C4E6-4F40-A0A2-2DE8A34034EB}" type="presParOf" srcId="{FD5ACF41-ACDB-438E-86CB-C64B743D621D}" destId="{25A57553-1FB2-406B-82CF-04A47A963A74}" srcOrd="5" destOrd="0" presId="urn:microsoft.com/office/officeart/2005/8/layout/hierarchy1"/>
    <dgm:cxn modelId="{C71890C1-A9AF-471E-8A28-264C1BFBDA38}" type="presParOf" srcId="{25A57553-1FB2-406B-82CF-04A47A963A74}" destId="{CC82699D-499F-4335-9B00-31CECC1E3D8F}" srcOrd="0" destOrd="0" presId="urn:microsoft.com/office/officeart/2005/8/layout/hierarchy1"/>
    <dgm:cxn modelId="{15AE5E9E-FD02-42FC-ACFB-BFC7C0C6101D}" type="presParOf" srcId="{CC82699D-499F-4335-9B00-31CECC1E3D8F}" destId="{6591CE07-6B77-4D72-A93A-67A466F1FDE8}" srcOrd="0" destOrd="0" presId="urn:microsoft.com/office/officeart/2005/8/layout/hierarchy1"/>
    <dgm:cxn modelId="{B2A55E94-371F-4A2E-A293-610E53914B02}" type="presParOf" srcId="{CC82699D-499F-4335-9B00-31CECC1E3D8F}" destId="{03DDBDDD-0589-4F7E-BD7F-846032F14D7F}" srcOrd="1" destOrd="0" presId="urn:microsoft.com/office/officeart/2005/8/layout/hierarchy1"/>
    <dgm:cxn modelId="{DCDB0EDB-3194-484C-9BBA-4385C124BDE4}" type="presParOf" srcId="{25A57553-1FB2-406B-82CF-04A47A963A74}" destId="{AF9B5072-EA13-48D0-B060-7CA6A92033ED}" srcOrd="1" destOrd="0" presId="urn:microsoft.com/office/officeart/2005/8/layout/hierarchy1"/>
    <dgm:cxn modelId="{90809587-F523-4948-A260-A67AE586BADF}" type="presParOf" srcId="{FD5ACF41-ACDB-438E-86CB-C64B743D621D}" destId="{F78BECA7-AC2D-490E-B80C-10AAFC4ABCDD}" srcOrd="6" destOrd="0" presId="urn:microsoft.com/office/officeart/2005/8/layout/hierarchy1"/>
    <dgm:cxn modelId="{3E6DD2D3-43A3-4A1B-8D18-267DD0458A03}" type="presParOf" srcId="{FD5ACF41-ACDB-438E-86CB-C64B743D621D}" destId="{EC0BC854-B186-4D26-986B-063A80E7B897}" srcOrd="7" destOrd="0" presId="urn:microsoft.com/office/officeart/2005/8/layout/hierarchy1"/>
    <dgm:cxn modelId="{B615F062-7F3E-49FD-8CAE-0D1132A5D753}" type="presParOf" srcId="{EC0BC854-B186-4D26-986B-063A80E7B897}" destId="{FC02B416-D021-4B8B-9E24-9B7EC3FC3A38}" srcOrd="0" destOrd="0" presId="urn:microsoft.com/office/officeart/2005/8/layout/hierarchy1"/>
    <dgm:cxn modelId="{6B724E55-EE5A-4C25-86B3-A7B7A29EB76A}" type="presParOf" srcId="{FC02B416-D021-4B8B-9E24-9B7EC3FC3A38}" destId="{6516CD75-DB51-4011-BF70-B4157C1EEDCE}" srcOrd="0" destOrd="0" presId="urn:microsoft.com/office/officeart/2005/8/layout/hierarchy1"/>
    <dgm:cxn modelId="{605CF095-269F-4402-AA25-5B2559CF90A8}" type="presParOf" srcId="{FC02B416-D021-4B8B-9E24-9B7EC3FC3A38}" destId="{62B8111B-82F4-49FC-A708-F210272743F6}" srcOrd="1" destOrd="0" presId="urn:microsoft.com/office/officeart/2005/8/layout/hierarchy1"/>
    <dgm:cxn modelId="{D005B6E0-9FE4-498E-8A45-459521FF9038}" type="presParOf" srcId="{EC0BC854-B186-4D26-986B-063A80E7B897}" destId="{6BCD008B-BC2D-4D0B-9434-B50C464D92CF}" srcOrd="1" destOrd="0" presId="urn:microsoft.com/office/officeart/2005/8/layout/hierarchy1"/>
    <dgm:cxn modelId="{B27EB5B1-6576-4B95-ABE4-9B29512D7766}" type="presParOf" srcId="{FD5ACF41-ACDB-438E-86CB-C64B743D621D}" destId="{D2950927-613B-4685-A941-05B827401921}" srcOrd="8" destOrd="0" presId="urn:microsoft.com/office/officeart/2005/8/layout/hierarchy1"/>
    <dgm:cxn modelId="{F7A94666-DD12-426A-9212-0E257CAF368A}" type="presParOf" srcId="{FD5ACF41-ACDB-438E-86CB-C64B743D621D}" destId="{F60C3179-C4E8-41FF-B9B1-A38082C3F3DC}" srcOrd="9" destOrd="0" presId="urn:microsoft.com/office/officeart/2005/8/layout/hierarchy1"/>
    <dgm:cxn modelId="{45B62A52-3819-4F2C-96C7-41BA0100880D}" type="presParOf" srcId="{F60C3179-C4E8-41FF-B9B1-A38082C3F3DC}" destId="{49E9BF0F-280B-4A32-B05B-AE66A18CD1D4}" srcOrd="0" destOrd="0" presId="urn:microsoft.com/office/officeart/2005/8/layout/hierarchy1"/>
    <dgm:cxn modelId="{978630B2-BD05-4C2F-8329-0A9FB027A34C}" type="presParOf" srcId="{49E9BF0F-280B-4A32-B05B-AE66A18CD1D4}" destId="{D2C1546E-250F-4E95-A71F-047F3010DD62}" srcOrd="0" destOrd="0" presId="urn:microsoft.com/office/officeart/2005/8/layout/hierarchy1"/>
    <dgm:cxn modelId="{654A689A-F285-457B-9DC1-627C2F457243}" type="presParOf" srcId="{49E9BF0F-280B-4A32-B05B-AE66A18CD1D4}" destId="{0ED7B710-0892-4F36-A491-AD432A832800}" srcOrd="1" destOrd="0" presId="urn:microsoft.com/office/officeart/2005/8/layout/hierarchy1"/>
    <dgm:cxn modelId="{4433C626-51A8-4379-A675-D54F4043BBC0}" type="presParOf" srcId="{F60C3179-C4E8-41FF-B9B1-A38082C3F3DC}" destId="{0CE02219-AE22-4FC9-9FD3-57AA5D3091EF}" srcOrd="1" destOrd="0" presId="urn:microsoft.com/office/officeart/2005/8/layout/hierarchy1"/>
    <dgm:cxn modelId="{494936C5-3137-4CDA-8A8E-A5CF886BEC8E}" type="presParOf" srcId="{FD5ACF41-ACDB-438E-86CB-C64B743D621D}" destId="{9E9D7006-D130-411D-A43D-D96DB8E023D2}" srcOrd="10" destOrd="0" presId="urn:microsoft.com/office/officeart/2005/8/layout/hierarchy1"/>
    <dgm:cxn modelId="{869732A3-95B3-4C25-9CF6-765F4C130F8E}" type="presParOf" srcId="{FD5ACF41-ACDB-438E-86CB-C64B743D621D}" destId="{FE0BB6D5-15DB-459E-A1CC-10D3BA7FF8E9}" srcOrd="11" destOrd="0" presId="urn:microsoft.com/office/officeart/2005/8/layout/hierarchy1"/>
    <dgm:cxn modelId="{A531F62C-AE95-48FC-962B-C0802578B9CB}" type="presParOf" srcId="{FE0BB6D5-15DB-459E-A1CC-10D3BA7FF8E9}" destId="{F9115656-1793-43D1-8381-6A31F1A41783}" srcOrd="0" destOrd="0" presId="urn:microsoft.com/office/officeart/2005/8/layout/hierarchy1"/>
    <dgm:cxn modelId="{E5B3C7B4-6466-47D9-8A3F-60F7310BD7AD}" type="presParOf" srcId="{F9115656-1793-43D1-8381-6A31F1A41783}" destId="{754BB42A-56E3-49C6-AF31-137E5818696D}" srcOrd="0" destOrd="0" presId="urn:microsoft.com/office/officeart/2005/8/layout/hierarchy1"/>
    <dgm:cxn modelId="{4F17A0D0-3024-4553-A0BB-81D556C7DF23}" type="presParOf" srcId="{F9115656-1793-43D1-8381-6A31F1A41783}" destId="{DA5D2B48-52C4-43B3-A550-E30DF3ADD429}" srcOrd="1" destOrd="0" presId="urn:microsoft.com/office/officeart/2005/8/layout/hierarchy1"/>
    <dgm:cxn modelId="{48305AB7-AD9F-4EBC-99B0-9C5267A2998B}" type="presParOf" srcId="{FE0BB6D5-15DB-459E-A1CC-10D3BA7FF8E9}" destId="{73891F56-ADE1-48C0-8D70-0AEE849D4876}" srcOrd="1" destOrd="0" presId="urn:microsoft.com/office/officeart/2005/8/layout/hierarchy1"/>
    <dgm:cxn modelId="{A14FF9C4-BFC0-4B2A-BEEF-14E3C27F254A}" type="presParOf" srcId="{17204683-E91F-4B53-9221-8678C2D12960}" destId="{0A476CE6-1C7C-4282-964A-D4E814CEF1DE}" srcOrd="2" destOrd="0" presId="urn:microsoft.com/office/officeart/2005/8/layout/hierarchy1"/>
    <dgm:cxn modelId="{AB7D15D5-C38B-4892-9AFC-6B00D1C0AB8C}" type="presParOf" srcId="{17204683-E91F-4B53-9221-8678C2D12960}" destId="{632F52E0-428A-415F-A7FB-ABD1C8EC8F9A}" srcOrd="3" destOrd="0" presId="urn:microsoft.com/office/officeart/2005/8/layout/hierarchy1"/>
    <dgm:cxn modelId="{60CDE3C2-B242-4467-8E1C-1DFD162AF975}" type="presParOf" srcId="{632F52E0-428A-415F-A7FB-ABD1C8EC8F9A}" destId="{3CCA1ADF-1911-44FE-A2F9-8749F5771063}" srcOrd="0" destOrd="0" presId="urn:microsoft.com/office/officeart/2005/8/layout/hierarchy1"/>
    <dgm:cxn modelId="{F9881221-BC18-4CC1-9CE2-B52BCBFC4E91}" type="presParOf" srcId="{3CCA1ADF-1911-44FE-A2F9-8749F5771063}" destId="{2CC63293-CAA2-4263-8F8C-DCCB517F888F}" srcOrd="0" destOrd="0" presId="urn:microsoft.com/office/officeart/2005/8/layout/hierarchy1"/>
    <dgm:cxn modelId="{9838279D-3ABF-459B-8102-5AFA9DB5096A}" type="presParOf" srcId="{3CCA1ADF-1911-44FE-A2F9-8749F5771063}" destId="{995F0FDE-04D4-4F11-9104-FD8F7CE718BF}" srcOrd="1" destOrd="0" presId="urn:microsoft.com/office/officeart/2005/8/layout/hierarchy1"/>
    <dgm:cxn modelId="{415ADC4A-7579-4E16-8F2D-A82B95E9ED5F}" type="presParOf" srcId="{632F52E0-428A-415F-A7FB-ABD1C8EC8F9A}" destId="{A3F35EF5-610D-47A9-A22D-6C94E1E54DEB}" srcOrd="1" destOrd="0" presId="urn:microsoft.com/office/officeart/2005/8/layout/hierarchy1"/>
    <dgm:cxn modelId="{C9C2B5F3-0178-4019-A6EF-3C2DC25DC72D}" type="presParOf" srcId="{9AA767F0-E243-4796-8194-F8A63CD60EB4}" destId="{D7547E48-AC67-4673-8684-E19C51B7FEFD}" srcOrd="4" destOrd="0" presId="urn:microsoft.com/office/officeart/2005/8/layout/hierarchy1"/>
    <dgm:cxn modelId="{D51975BE-9DE2-40DB-943E-83CB5A75B3BD}" type="presParOf" srcId="{9AA767F0-E243-4796-8194-F8A63CD60EB4}" destId="{52C62498-2EFD-4B4B-A053-07BC7E3D2EE1}" srcOrd="5" destOrd="0" presId="urn:microsoft.com/office/officeart/2005/8/layout/hierarchy1"/>
    <dgm:cxn modelId="{3FD90F0C-4B1A-4D00-88BA-A0D9FC5BF9A7}" type="presParOf" srcId="{52C62498-2EFD-4B4B-A053-07BC7E3D2EE1}" destId="{0B1B0A95-6D90-40C5-9C9E-B71B01701C89}" srcOrd="0" destOrd="0" presId="urn:microsoft.com/office/officeart/2005/8/layout/hierarchy1"/>
    <dgm:cxn modelId="{F9F27D80-CC8A-4C0C-8FFA-C4C85DA51F26}" type="presParOf" srcId="{0B1B0A95-6D90-40C5-9C9E-B71B01701C89}" destId="{7780EF7C-4182-4FD6-B565-9286492628DF}" srcOrd="0" destOrd="0" presId="urn:microsoft.com/office/officeart/2005/8/layout/hierarchy1"/>
    <dgm:cxn modelId="{1C6E1E80-A72F-423A-BB42-FB5AEC8ABC20}" type="presParOf" srcId="{0B1B0A95-6D90-40C5-9C9E-B71B01701C89}" destId="{30EF7A58-B659-49D1-AA95-63B67618693B}" srcOrd="1" destOrd="0" presId="urn:microsoft.com/office/officeart/2005/8/layout/hierarchy1"/>
    <dgm:cxn modelId="{3B8CB399-9E28-4336-80A7-C8F00EE6C14A}" type="presParOf" srcId="{52C62498-2EFD-4B4B-A053-07BC7E3D2EE1}" destId="{9E6ABDE0-8418-4578-ADA7-DA9718428CEB}" srcOrd="1" destOrd="0" presId="urn:microsoft.com/office/officeart/2005/8/layout/hierarchy1"/>
    <dgm:cxn modelId="{BD5743D4-5487-4F76-B01F-141B19EDF50D}" type="presParOf" srcId="{9AA767F0-E243-4796-8194-F8A63CD60EB4}" destId="{4931C819-F518-4216-A354-8938CEEBC362}" srcOrd="6" destOrd="0" presId="urn:microsoft.com/office/officeart/2005/8/layout/hierarchy1"/>
    <dgm:cxn modelId="{D48A1DBA-F4CC-45AF-A737-1885A55370FD}" type="presParOf" srcId="{9AA767F0-E243-4796-8194-F8A63CD60EB4}" destId="{0BF93E06-84C7-4150-9290-F1F6D07A17E5}" srcOrd="7" destOrd="0" presId="urn:microsoft.com/office/officeart/2005/8/layout/hierarchy1"/>
    <dgm:cxn modelId="{2170EC0A-506D-4CA3-85DF-A0DCBFE97CBF}" type="presParOf" srcId="{0BF93E06-84C7-4150-9290-F1F6D07A17E5}" destId="{AF616B0A-44E2-4F60-A7AB-D44E88245332}" srcOrd="0" destOrd="0" presId="urn:microsoft.com/office/officeart/2005/8/layout/hierarchy1"/>
    <dgm:cxn modelId="{8736F3B6-5664-4CB5-A6BE-B6C07D027E57}" type="presParOf" srcId="{AF616B0A-44E2-4F60-A7AB-D44E88245332}" destId="{DCB09A88-5584-4D8C-95BF-9C7D55EF8A09}" srcOrd="0" destOrd="0" presId="urn:microsoft.com/office/officeart/2005/8/layout/hierarchy1"/>
    <dgm:cxn modelId="{97DE5A3E-F56F-4A5A-80DE-C810FACA9FF0}" type="presParOf" srcId="{AF616B0A-44E2-4F60-A7AB-D44E88245332}" destId="{CA46EB7A-52DD-4942-80FB-B32049C640E6}" srcOrd="1" destOrd="0" presId="urn:microsoft.com/office/officeart/2005/8/layout/hierarchy1"/>
    <dgm:cxn modelId="{887C7260-0928-454E-BD95-2A916F841BD5}" type="presParOf" srcId="{0BF93E06-84C7-4150-9290-F1F6D07A17E5}" destId="{D4FA1447-3303-41F1-9D29-DE76CC75943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A89886D-CED9-4F14-9681-FCC24EB2E176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2D735BC-1258-44F7-B7BB-436667F5E96C}">
      <dgm:prSet phldrT="[Текст]" custT="1"/>
      <dgm:spPr/>
      <dgm:t>
        <a:bodyPr/>
        <a:lstStyle/>
        <a:p>
          <a:r>
            <a:rPr lang="ru-RU" sz="1800" b="1" dirty="0">
              <a:solidFill>
                <a:schemeClr val="tx1"/>
              </a:solidFill>
            </a:rPr>
            <a:t>Председатель</a:t>
          </a:r>
        </a:p>
        <a:p>
          <a:r>
            <a:rPr lang="ru-RU" sz="2400" b="1" dirty="0">
              <a:solidFill>
                <a:srgbClr val="002060"/>
              </a:solidFill>
            </a:rPr>
            <a:t>Портнова Людмила Геннадьевна</a:t>
          </a:r>
        </a:p>
        <a:p>
          <a:r>
            <a:rPr lang="ru-RU" sz="1400" dirty="0">
              <a:solidFill>
                <a:srgbClr val="002060"/>
              </a:solidFill>
            </a:rPr>
            <a:t>Главная медицинская сестра БУ «Республиканский кожно-венерологический диспансер» Минздрава Чувашии </a:t>
          </a:r>
        </a:p>
      </dgm:t>
    </dgm:pt>
    <dgm:pt modelId="{F5D7FB61-C94B-4B4B-8E91-69C50B6A9EEB}" type="parTrans" cxnId="{6BE37935-79AB-4A74-96AE-056A3C93913A}">
      <dgm:prSet/>
      <dgm:spPr/>
      <dgm:t>
        <a:bodyPr/>
        <a:lstStyle/>
        <a:p>
          <a:endParaRPr lang="ru-RU"/>
        </a:p>
      </dgm:t>
    </dgm:pt>
    <dgm:pt modelId="{67B8736E-19EF-4583-8630-1F60339AF435}" type="sibTrans" cxnId="{6BE37935-79AB-4A74-96AE-056A3C93913A}">
      <dgm:prSet/>
      <dgm:spPr/>
      <dgm:t>
        <a:bodyPr/>
        <a:lstStyle/>
        <a:p>
          <a:endParaRPr lang="ru-RU"/>
        </a:p>
      </dgm:t>
    </dgm:pt>
    <dgm:pt modelId="{E7C359D2-E9BC-41A8-8411-A15DCB6B7345}">
      <dgm:prSet phldrT="[Текст]" custT="1"/>
      <dgm:spPr/>
      <dgm:t>
        <a:bodyPr/>
        <a:lstStyle/>
        <a:p>
          <a:r>
            <a:rPr lang="ru-RU" sz="2000" b="1" dirty="0"/>
            <a:t>Член комиссии </a:t>
          </a:r>
        </a:p>
        <a:p>
          <a:r>
            <a:rPr lang="ru-RU" sz="2400" b="1" dirty="0">
              <a:solidFill>
                <a:srgbClr val="002060"/>
              </a:solidFill>
            </a:rPr>
            <a:t>Шарапова Марианна Юрьевна</a:t>
          </a:r>
        </a:p>
        <a:p>
          <a:r>
            <a:rPr lang="ru-RU" sz="1400" dirty="0">
              <a:solidFill>
                <a:srgbClr val="002060"/>
              </a:solidFill>
            </a:rPr>
            <a:t>Главная медицинская сестра БУ «Республиканский клинический госпиталь для ветеранов  войн» Минздрава Чувашии </a:t>
          </a:r>
          <a:endParaRPr lang="ru-RU" sz="1400" b="1" dirty="0"/>
        </a:p>
        <a:p>
          <a:endParaRPr lang="ru-RU" sz="2400" b="1" dirty="0"/>
        </a:p>
        <a:p>
          <a:endParaRPr lang="ru-RU" sz="2400" b="1" dirty="0">
            <a:solidFill>
              <a:srgbClr val="002060"/>
            </a:solidFill>
          </a:endParaRPr>
        </a:p>
      </dgm:t>
    </dgm:pt>
    <dgm:pt modelId="{F9B376E5-1AB5-448D-AADE-F3581E1E635A}" type="parTrans" cxnId="{D9C271F9-9781-4092-B415-C0B2644787D7}">
      <dgm:prSet/>
      <dgm:spPr/>
      <dgm:t>
        <a:bodyPr/>
        <a:lstStyle/>
        <a:p>
          <a:endParaRPr lang="ru-RU"/>
        </a:p>
      </dgm:t>
    </dgm:pt>
    <dgm:pt modelId="{64E3DAFA-5F21-4D88-8902-5B671E87E1C0}" type="sibTrans" cxnId="{D9C271F9-9781-4092-B415-C0B2644787D7}">
      <dgm:prSet/>
      <dgm:spPr/>
      <dgm:t>
        <a:bodyPr/>
        <a:lstStyle/>
        <a:p>
          <a:endParaRPr lang="ru-RU"/>
        </a:p>
      </dgm:t>
    </dgm:pt>
    <dgm:pt modelId="{C8ACD538-8E0D-4D2A-9D87-CABD046082B4}">
      <dgm:prSet phldrT="[Текст]" custT="1"/>
      <dgm:spPr/>
      <dgm:t>
        <a:bodyPr/>
        <a:lstStyle/>
        <a:p>
          <a:r>
            <a:rPr lang="ru-RU" sz="1800" b="1" dirty="0"/>
            <a:t>Член комиссии</a:t>
          </a:r>
        </a:p>
        <a:p>
          <a:r>
            <a:rPr lang="ru-RU" sz="2400" b="1" dirty="0">
              <a:solidFill>
                <a:srgbClr val="002060"/>
              </a:solidFill>
            </a:rPr>
            <a:t>Цветкова Ольга Николаевна                    </a:t>
          </a:r>
          <a:r>
            <a:rPr lang="ru-RU" sz="1400" dirty="0">
              <a:solidFill>
                <a:srgbClr val="002060"/>
              </a:solidFill>
            </a:rPr>
            <a:t>Главная медицинская сестра БУ «Городской клинический центр» Минздрава Чувашии </a:t>
          </a:r>
          <a:endParaRPr lang="ru-RU" sz="2400" b="1" dirty="0"/>
        </a:p>
        <a:p>
          <a:endParaRPr lang="ru-RU" sz="2400" b="1" dirty="0">
            <a:solidFill>
              <a:srgbClr val="002060"/>
            </a:solidFill>
          </a:endParaRPr>
        </a:p>
      </dgm:t>
    </dgm:pt>
    <dgm:pt modelId="{68536D54-85FB-4A36-8FBD-75452B285A46}" type="parTrans" cxnId="{35A60380-F517-48C6-8FD1-1F7F3F46A33D}">
      <dgm:prSet/>
      <dgm:spPr/>
      <dgm:t>
        <a:bodyPr/>
        <a:lstStyle/>
        <a:p>
          <a:endParaRPr lang="ru-RU"/>
        </a:p>
      </dgm:t>
    </dgm:pt>
    <dgm:pt modelId="{12B9C0C1-AEBE-4AF6-98F3-F7FA84F85A8B}" type="sibTrans" cxnId="{35A60380-F517-48C6-8FD1-1F7F3F46A33D}">
      <dgm:prSet/>
      <dgm:spPr/>
      <dgm:t>
        <a:bodyPr/>
        <a:lstStyle/>
        <a:p>
          <a:endParaRPr lang="ru-RU"/>
        </a:p>
      </dgm:t>
    </dgm:pt>
    <dgm:pt modelId="{F4E4DBFA-2D2C-48CD-8899-D19F52591A6D}">
      <dgm:prSet phldrT="[Текст]"/>
      <dgm:spPr/>
      <dgm:t>
        <a:bodyPr/>
        <a:lstStyle/>
        <a:p>
          <a:endParaRPr lang="ru-RU" dirty="0">
            <a:solidFill>
              <a:srgbClr val="002060"/>
            </a:solidFill>
          </a:endParaRPr>
        </a:p>
      </dgm:t>
    </dgm:pt>
    <dgm:pt modelId="{4F08C7AC-11C5-4896-8D66-B2DC91820467}" type="parTrans" cxnId="{A83FE27B-15C9-43F4-8D41-0A99F1CAB45E}">
      <dgm:prSet/>
      <dgm:spPr/>
      <dgm:t>
        <a:bodyPr/>
        <a:lstStyle/>
        <a:p>
          <a:endParaRPr lang="ru-RU"/>
        </a:p>
      </dgm:t>
    </dgm:pt>
    <dgm:pt modelId="{5A708945-1B6C-46FF-BB29-B6A098C5B077}" type="sibTrans" cxnId="{A83FE27B-15C9-43F4-8D41-0A99F1CAB45E}">
      <dgm:prSet/>
      <dgm:spPr/>
      <dgm:t>
        <a:bodyPr/>
        <a:lstStyle/>
        <a:p>
          <a:endParaRPr lang="ru-RU"/>
        </a:p>
      </dgm:t>
    </dgm:pt>
    <dgm:pt modelId="{18D0B28C-FFF6-4918-B355-4C01D2D86F0B}" type="pres">
      <dgm:prSet presAssocID="{1A89886D-CED9-4F14-9681-FCC24EB2E176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6420372E-A84F-4AFF-8B3C-DBD8AD1F14DD}" type="pres">
      <dgm:prSet presAssocID="{F4E4DBFA-2D2C-48CD-8899-D19F52591A6D}" presName="thickLine" presStyleLbl="alignNode1" presStyleIdx="0" presStyleCnt="1"/>
      <dgm:spPr/>
    </dgm:pt>
    <dgm:pt modelId="{8A72003E-C810-4446-9225-2270569D3842}" type="pres">
      <dgm:prSet presAssocID="{F4E4DBFA-2D2C-48CD-8899-D19F52591A6D}" presName="horz1" presStyleCnt="0"/>
      <dgm:spPr/>
    </dgm:pt>
    <dgm:pt modelId="{6B0265B3-A948-43EE-9475-8BB77DAFB3C2}" type="pres">
      <dgm:prSet presAssocID="{F4E4DBFA-2D2C-48CD-8899-D19F52591A6D}" presName="tx1" presStyleLbl="revTx" presStyleIdx="0" presStyleCnt="4"/>
      <dgm:spPr/>
      <dgm:t>
        <a:bodyPr/>
        <a:lstStyle/>
        <a:p>
          <a:endParaRPr lang="ru-RU"/>
        </a:p>
      </dgm:t>
    </dgm:pt>
    <dgm:pt modelId="{4EFB651F-8A0D-4843-AE29-087AAACFE7EA}" type="pres">
      <dgm:prSet presAssocID="{F4E4DBFA-2D2C-48CD-8899-D19F52591A6D}" presName="vert1" presStyleCnt="0"/>
      <dgm:spPr/>
    </dgm:pt>
    <dgm:pt modelId="{F9D4F2EA-FAA3-42F7-87BD-C64B22C82B98}" type="pres">
      <dgm:prSet presAssocID="{F2D735BC-1258-44F7-B7BB-436667F5E96C}" presName="vertSpace2a" presStyleCnt="0"/>
      <dgm:spPr/>
    </dgm:pt>
    <dgm:pt modelId="{00F889F8-57D4-4A35-AFDD-5665131A561D}" type="pres">
      <dgm:prSet presAssocID="{F2D735BC-1258-44F7-B7BB-436667F5E96C}" presName="horz2" presStyleCnt="0"/>
      <dgm:spPr/>
    </dgm:pt>
    <dgm:pt modelId="{1B336E7B-1CC5-4429-90F4-AF3C7D6F0637}" type="pres">
      <dgm:prSet presAssocID="{F2D735BC-1258-44F7-B7BB-436667F5E96C}" presName="horzSpace2" presStyleCnt="0"/>
      <dgm:spPr/>
    </dgm:pt>
    <dgm:pt modelId="{E986012E-9B8F-4574-94F3-4B3EF889BB3B}" type="pres">
      <dgm:prSet presAssocID="{F2D735BC-1258-44F7-B7BB-436667F5E96C}" presName="tx2" presStyleLbl="revTx" presStyleIdx="1" presStyleCnt="4"/>
      <dgm:spPr/>
      <dgm:t>
        <a:bodyPr/>
        <a:lstStyle/>
        <a:p>
          <a:endParaRPr lang="ru-RU"/>
        </a:p>
      </dgm:t>
    </dgm:pt>
    <dgm:pt modelId="{74B1E7EC-BDCF-4FD6-9E70-61A44973F256}" type="pres">
      <dgm:prSet presAssocID="{F2D735BC-1258-44F7-B7BB-436667F5E96C}" presName="vert2" presStyleCnt="0"/>
      <dgm:spPr/>
    </dgm:pt>
    <dgm:pt modelId="{CCDCCC50-52F8-455D-81B0-8CE778CE5B21}" type="pres">
      <dgm:prSet presAssocID="{F2D735BC-1258-44F7-B7BB-436667F5E96C}" presName="thinLine2b" presStyleLbl="callout" presStyleIdx="0" presStyleCnt="3"/>
      <dgm:spPr/>
    </dgm:pt>
    <dgm:pt modelId="{6805E425-2750-4586-A5BA-5208511D1C8E}" type="pres">
      <dgm:prSet presAssocID="{F2D735BC-1258-44F7-B7BB-436667F5E96C}" presName="vertSpace2b" presStyleCnt="0"/>
      <dgm:spPr/>
    </dgm:pt>
    <dgm:pt modelId="{E734C7E2-85DD-4E53-9960-772D51A78016}" type="pres">
      <dgm:prSet presAssocID="{C8ACD538-8E0D-4D2A-9D87-CABD046082B4}" presName="horz2" presStyleCnt="0"/>
      <dgm:spPr/>
    </dgm:pt>
    <dgm:pt modelId="{C0FCB089-6D6D-4CA5-8D70-FF3E039858A7}" type="pres">
      <dgm:prSet presAssocID="{C8ACD538-8E0D-4D2A-9D87-CABD046082B4}" presName="horzSpace2" presStyleCnt="0"/>
      <dgm:spPr/>
    </dgm:pt>
    <dgm:pt modelId="{1B8A7F1D-1B57-416C-8047-D80ABA61D041}" type="pres">
      <dgm:prSet presAssocID="{C8ACD538-8E0D-4D2A-9D87-CABD046082B4}" presName="tx2" presStyleLbl="revTx" presStyleIdx="2" presStyleCnt="4"/>
      <dgm:spPr/>
      <dgm:t>
        <a:bodyPr/>
        <a:lstStyle/>
        <a:p>
          <a:endParaRPr lang="ru-RU"/>
        </a:p>
      </dgm:t>
    </dgm:pt>
    <dgm:pt modelId="{0F32B852-1B19-41A7-BD05-ED22AC1E2F2C}" type="pres">
      <dgm:prSet presAssocID="{C8ACD538-8E0D-4D2A-9D87-CABD046082B4}" presName="vert2" presStyleCnt="0"/>
      <dgm:spPr/>
    </dgm:pt>
    <dgm:pt modelId="{6144163D-68CB-413A-9287-557AB8BBAF80}" type="pres">
      <dgm:prSet presAssocID="{C8ACD538-8E0D-4D2A-9D87-CABD046082B4}" presName="thinLine2b" presStyleLbl="callout" presStyleIdx="1" presStyleCnt="3"/>
      <dgm:spPr/>
    </dgm:pt>
    <dgm:pt modelId="{DC209762-E9D3-4DCA-AEF0-7D24DBFC1985}" type="pres">
      <dgm:prSet presAssocID="{C8ACD538-8E0D-4D2A-9D87-CABD046082B4}" presName="vertSpace2b" presStyleCnt="0"/>
      <dgm:spPr/>
    </dgm:pt>
    <dgm:pt modelId="{8F95010D-FDDB-499A-BAB6-DF1CACB9B0D1}" type="pres">
      <dgm:prSet presAssocID="{E7C359D2-E9BC-41A8-8411-A15DCB6B7345}" presName="horz2" presStyleCnt="0"/>
      <dgm:spPr/>
    </dgm:pt>
    <dgm:pt modelId="{492374DE-A84F-473B-8B99-46F140DFC980}" type="pres">
      <dgm:prSet presAssocID="{E7C359D2-E9BC-41A8-8411-A15DCB6B7345}" presName="horzSpace2" presStyleCnt="0"/>
      <dgm:spPr/>
    </dgm:pt>
    <dgm:pt modelId="{1CC05674-62E9-423D-ABF6-54CA39058E10}" type="pres">
      <dgm:prSet presAssocID="{E7C359D2-E9BC-41A8-8411-A15DCB6B7345}" presName="tx2" presStyleLbl="revTx" presStyleIdx="3" presStyleCnt="4"/>
      <dgm:spPr/>
      <dgm:t>
        <a:bodyPr/>
        <a:lstStyle/>
        <a:p>
          <a:endParaRPr lang="ru-RU"/>
        </a:p>
      </dgm:t>
    </dgm:pt>
    <dgm:pt modelId="{5062D9B0-369D-41A2-9215-BCEB4A18A15B}" type="pres">
      <dgm:prSet presAssocID="{E7C359D2-E9BC-41A8-8411-A15DCB6B7345}" presName="vert2" presStyleCnt="0"/>
      <dgm:spPr/>
    </dgm:pt>
    <dgm:pt modelId="{22801757-214B-4596-9597-8439A830F5E0}" type="pres">
      <dgm:prSet presAssocID="{E7C359D2-E9BC-41A8-8411-A15DCB6B7345}" presName="thinLine2b" presStyleLbl="callout" presStyleIdx="2" presStyleCnt="3"/>
      <dgm:spPr/>
    </dgm:pt>
    <dgm:pt modelId="{F3AF3505-6C9C-4918-925F-0345071D1F58}" type="pres">
      <dgm:prSet presAssocID="{E7C359D2-E9BC-41A8-8411-A15DCB6B7345}" presName="vertSpace2b" presStyleCnt="0"/>
      <dgm:spPr/>
    </dgm:pt>
  </dgm:ptLst>
  <dgm:cxnLst>
    <dgm:cxn modelId="{6BE37935-79AB-4A74-96AE-056A3C93913A}" srcId="{F4E4DBFA-2D2C-48CD-8899-D19F52591A6D}" destId="{F2D735BC-1258-44F7-B7BB-436667F5E96C}" srcOrd="0" destOrd="0" parTransId="{F5D7FB61-C94B-4B4B-8E91-69C50B6A9EEB}" sibTransId="{67B8736E-19EF-4583-8630-1F60339AF435}"/>
    <dgm:cxn modelId="{A83FE27B-15C9-43F4-8D41-0A99F1CAB45E}" srcId="{1A89886D-CED9-4F14-9681-FCC24EB2E176}" destId="{F4E4DBFA-2D2C-48CD-8899-D19F52591A6D}" srcOrd="0" destOrd="0" parTransId="{4F08C7AC-11C5-4896-8D66-B2DC91820467}" sibTransId="{5A708945-1B6C-46FF-BB29-B6A098C5B077}"/>
    <dgm:cxn modelId="{35A60380-F517-48C6-8FD1-1F7F3F46A33D}" srcId="{F4E4DBFA-2D2C-48CD-8899-D19F52591A6D}" destId="{C8ACD538-8E0D-4D2A-9D87-CABD046082B4}" srcOrd="1" destOrd="0" parTransId="{68536D54-85FB-4A36-8FBD-75452B285A46}" sibTransId="{12B9C0C1-AEBE-4AF6-98F3-F7FA84F85A8B}"/>
    <dgm:cxn modelId="{0EB3A8DF-1FB6-4865-AA6D-CF1FE6318FBB}" type="presOf" srcId="{C8ACD538-8E0D-4D2A-9D87-CABD046082B4}" destId="{1B8A7F1D-1B57-416C-8047-D80ABA61D041}" srcOrd="0" destOrd="0" presId="urn:microsoft.com/office/officeart/2008/layout/LinedList"/>
    <dgm:cxn modelId="{D9C271F9-9781-4092-B415-C0B2644787D7}" srcId="{F4E4DBFA-2D2C-48CD-8899-D19F52591A6D}" destId="{E7C359D2-E9BC-41A8-8411-A15DCB6B7345}" srcOrd="2" destOrd="0" parTransId="{F9B376E5-1AB5-448D-AADE-F3581E1E635A}" sibTransId="{64E3DAFA-5F21-4D88-8902-5B671E87E1C0}"/>
    <dgm:cxn modelId="{BA48ECA0-DF94-4555-8216-CE136743D913}" type="presOf" srcId="{F4E4DBFA-2D2C-48CD-8899-D19F52591A6D}" destId="{6B0265B3-A948-43EE-9475-8BB77DAFB3C2}" srcOrd="0" destOrd="0" presId="urn:microsoft.com/office/officeart/2008/layout/LinedList"/>
    <dgm:cxn modelId="{7C702F97-CD49-4B72-B75F-2589E61C7730}" type="presOf" srcId="{1A89886D-CED9-4F14-9681-FCC24EB2E176}" destId="{18D0B28C-FFF6-4918-B355-4C01D2D86F0B}" srcOrd="0" destOrd="0" presId="urn:microsoft.com/office/officeart/2008/layout/LinedList"/>
    <dgm:cxn modelId="{9A61EF75-7E07-4C0C-9AE9-A83E768D9110}" type="presOf" srcId="{F2D735BC-1258-44F7-B7BB-436667F5E96C}" destId="{E986012E-9B8F-4574-94F3-4B3EF889BB3B}" srcOrd="0" destOrd="0" presId="urn:microsoft.com/office/officeart/2008/layout/LinedList"/>
    <dgm:cxn modelId="{4249BD50-4F47-4B59-B61E-C4455CD75AF2}" type="presOf" srcId="{E7C359D2-E9BC-41A8-8411-A15DCB6B7345}" destId="{1CC05674-62E9-423D-ABF6-54CA39058E10}" srcOrd="0" destOrd="0" presId="urn:microsoft.com/office/officeart/2008/layout/LinedList"/>
    <dgm:cxn modelId="{610635F1-8CDC-464F-9E93-D7BB8BB0B3A9}" type="presParOf" srcId="{18D0B28C-FFF6-4918-B355-4C01D2D86F0B}" destId="{6420372E-A84F-4AFF-8B3C-DBD8AD1F14DD}" srcOrd="0" destOrd="0" presId="urn:microsoft.com/office/officeart/2008/layout/LinedList"/>
    <dgm:cxn modelId="{CB70D9A7-D99F-44DC-BE41-B5F4A5406B48}" type="presParOf" srcId="{18D0B28C-FFF6-4918-B355-4C01D2D86F0B}" destId="{8A72003E-C810-4446-9225-2270569D3842}" srcOrd="1" destOrd="0" presId="urn:microsoft.com/office/officeart/2008/layout/LinedList"/>
    <dgm:cxn modelId="{028058FC-5A8F-4C42-A586-94D44F636712}" type="presParOf" srcId="{8A72003E-C810-4446-9225-2270569D3842}" destId="{6B0265B3-A948-43EE-9475-8BB77DAFB3C2}" srcOrd="0" destOrd="0" presId="urn:microsoft.com/office/officeart/2008/layout/LinedList"/>
    <dgm:cxn modelId="{35C52254-917B-4222-AEB6-31F3CA645021}" type="presParOf" srcId="{8A72003E-C810-4446-9225-2270569D3842}" destId="{4EFB651F-8A0D-4843-AE29-087AAACFE7EA}" srcOrd="1" destOrd="0" presId="urn:microsoft.com/office/officeart/2008/layout/LinedList"/>
    <dgm:cxn modelId="{D79A2997-193A-406D-A537-7D9AFE85DD51}" type="presParOf" srcId="{4EFB651F-8A0D-4843-AE29-087AAACFE7EA}" destId="{F9D4F2EA-FAA3-42F7-87BD-C64B22C82B98}" srcOrd="0" destOrd="0" presId="urn:microsoft.com/office/officeart/2008/layout/LinedList"/>
    <dgm:cxn modelId="{B832EFAD-E7AA-40EA-AFEC-579E0108C615}" type="presParOf" srcId="{4EFB651F-8A0D-4843-AE29-087AAACFE7EA}" destId="{00F889F8-57D4-4A35-AFDD-5665131A561D}" srcOrd="1" destOrd="0" presId="urn:microsoft.com/office/officeart/2008/layout/LinedList"/>
    <dgm:cxn modelId="{5E00F9FD-7CB1-490A-B91F-DE91ED1DDD94}" type="presParOf" srcId="{00F889F8-57D4-4A35-AFDD-5665131A561D}" destId="{1B336E7B-1CC5-4429-90F4-AF3C7D6F0637}" srcOrd="0" destOrd="0" presId="urn:microsoft.com/office/officeart/2008/layout/LinedList"/>
    <dgm:cxn modelId="{E67B3801-EA6A-439F-8D16-200468A427FB}" type="presParOf" srcId="{00F889F8-57D4-4A35-AFDD-5665131A561D}" destId="{E986012E-9B8F-4574-94F3-4B3EF889BB3B}" srcOrd="1" destOrd="0" presId="urn:microsoft.com/office/officeart/2008/layout/LinedList"/>
    <dgm:cxn modelId="{0F7FEE89-0777-4553-A49A-5387B30B3CD8}" type="presParOf" srcId="{00F889F8-57D4-4A35-AFDD-5665131A561D}" destId="{74B1E7EC-BDCF-4FD6-9E70-61A44973F256}" srcOrd="2" destOrd="0" presId="urn:microsoft.com/office/officeart/2008/layout/LinedList"/>
    <dgm:cxn modelId="{838AB1B4-2BAC-41EB-B7E1-E4001F522522}" type="presParOf" srcId="{4EFB651F-8A0D-4843-AE29-087AAACFE7EA}" destId="{CCDCCC50-52F8-455D-81B0-8CE778CE5B21}" srcOrd="2" destOrd="0" presId="urn:microsoft.com/office/officeart/2008/layout/LinedList"/>
    <dgm:cxn modelId="{5C7578B4-DB5D-4874-9D0D-4D00E3B8F16F}" type="presParOf" srcId="{4EFB651F-8A0D-4843-AE29-087AAACFE7EA}" destId="{6805E425-2750-4586-A5BA-5208511D1C8E}" srcOrd="3" destOrd="0" presId="urn:microsoft.com/office/officeart/2008/layout/LinedList"/>
    <dgm:cxn modelId="{F3509EE2-DE3F-490E-AF20-9224F7EC4643}" type="presParOf" srcId="{4EFB651F-8A0D-4843-AE29-087AAACFE7EA}" destId="{E734C7E2-85DD-4E53-9960-772D51A78016}" srcOrd="4" destOrd="0" presId="urn:microsoft.com/office/officeart/2008/layout/LinedList"/>
    <dgm:cxn modelId="{EACADDB5-516A-468B-A123-8FC75425B0B6}" type="presParOf" srcId="{E734C7E2-85DD-4E53-9960-772D51A78016}" destId="{C0FCB089-6D6D-4CA5-8D70-FF3E039858A7}" srcOrd="0" destOrd="0" presId="urn:microsoft.com/office/officeart/2008/layout/LinedList"/>
    <dgm:cxn modelId="{1C53F184-B542-4C9C-8647-E2B9FD4494D7}" type="presParOf" srcId="{E734C7E2-85DD-4E53-9960-772D51A78016}" destId="{1B8A7F1D-1B57-416C-8047-D80ABA61D041}" srcOrd="1" destOrd="0" presId="urn:microsoft.com/office/officeart/2008/layout/LinedList"/>
    <dgm:cxn modelId="{AC29BB4F-0A1B-4E26-A5A3-BB27F5C0057E}" type="presParOf" srcId="{E734C7E2-85DD-4E53-9960-772D51A78016}" destId="{0F32B852-1B19-41A7-BD05-ED22AC1E2F2C}" srcOrd="2" destOrd="0" presId="urn:microsoft.com/office/officeart/2008/layout/LinedList"/>
    <dgm:cxn modelId="{7F8D58C4-B585-4012-8A69-7A80D3AF8377}" type="presParOf" srcId="{4EFB651F-8A0D-4843-AE29-087AAACFE7EA}" destId="{6144163D-68CB-413A-9287-557AB8BBAF80}" srcOrd="5" destOrd="0" presId="urn:microsoft.com/office/officeart/2008/layout/LinedList"/>
    <dgm:cxn modelId="{B0EC9E36-98D1-43F9-9B88-552AAF0D0D26}" type="presParOf" srcId="{4EFB651F-8A0D-4843-AE29-087AAACFE7EA}" destId="{DC209762-E9D3-4DCA-AEF0-7D24DBFC1985}" srcOrd="6" destOrd="0" presId="urn:microsoft.com/office/officeart/2008/layout/LinedList"/>
    <dgm:cxn modelId="{41A31236-695F-49D8-9119-257573638FA7}" type="presParOf" srcId="{4EFB651F-8A0D-4843-AE29-087AAACFE7EA}" destId="{8F95010D-FDDB-499A-BAB6-DF1CACB9B0D1}" srcOrd="7" destOrd="0" presId="urn:microsoft.com/office/officeart/2008/layout/LinedList"/>
    <dgm:cxn modelId="{33AC60E7-5C2F-4B84-896F-E9CE7478A735}" type="presParOf" srcId="{8F95010D-FDDB-499A-BAB6-DF1CACB9B0D1}" destId="{492374DE-A84F-473B-8B99-46F140DFC980}" srcOrd="0" destOrd="0" presId="urn:microsoft.com/office/officeart/2008/layout/LinedList"/>
    <dgm:cxn modelId="{EB60E2B0-F419-402B-9C2E-C4D62E3B5FD5}" type="presParOf" srcId="{8F95010D-FDDB-499A-BAB6-DF1CACB9B0D1}" destId="{1CC05674-62E9-423D-ABF6-54CA39058E10}" srcOrd="1" destOrd="0" presId="urn:microsoft.com/office/officeart/2008/layout/LinedList"/>
    <dgm:cxn modelId="{5804182A-6C0C-4D4A-AB8C-FC98368B1CFD}" type="presParOf" srcId="{8F95010D-FDDB-499A-BAB6-DF1CACB9B0D1}" destId="{5062D9B0-369D-41A2-9215-BCEB4A18A15B}" srcOrd="2" destOrd="0" presId="urn:microsoft.com/office/officeart/2008/layout/LinedList"/>
    <dgm:cxn modelId="{675B3194-515F-4A0E-A770-6E03E85F6FA2}" type="presParOf" srcId="{4EFB651F-8A0D-4843-AE29-087AAACFE7EA}" destId="{22801757-214B-4596-9597-8439A830F5E0}" srcOrd="8" destOrd="0" presId="urn:microsoft.com/office/officeart/2008/layout/LinedList"/>
    <dgm:cxn modelId="{5551CE40-6A0F-4CC9-BA56-E4EBD25B355D}" type="presParOf" srcId="{4EFB651F-8A0D-4843-AE29-087AAACFE7EA}" destId="{F3AF3505-6C9C-4918-925F-0345071D1F58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04FA17B-8BF5-49BD-B76D-6651CAADC3A3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61C957E-98C4-448E-9357-26EC58CCE68E}">
      <dgm:prSet phldrT="[Text]"/>
      <dgm:spPr/>
      <dgm:t>
        <a:bodyPr/>
        <a:lstStyle/>
        <a:p>
          <a:r>
            <a:rPr lang="ru-RU" b="1" dirty="0">
              <a:solidFill>
                <a:srgbClr val="C00000"/>
              </a:solidFill>
            </a:rPr>
            <a:t>ПОЧЕТНЫЕ ЧЛЕНЫ</a:t>
          </a:r>
        </a:p>
      </dgm:t>
    </dgm:pt>
    <dgm:pt modelId="{10D2ADE8-75C9-4BEA-96B1-232821F8564F}" type="parTrans" cxnId="{3C18F1DE-AC63-402D-8F3C-0F9D5449B97A}">
      <dgm:prSet/>
      <dgm:spPr/>
      <dgm:t>
        <a:bodyPr/>
        <a:lstStyle/>
        <a:p>
          <a:endParaRPr lang="ru-RU"/>
        </a:p>
      </dgm:t>
    </dgm:pt>
    <dgm:pt modelId="{D01970B1-EF5B-490C-B8FF-481790C9EBDF}" type="sibTrans" cxnId="{3C18F1DE-AC63-402D-8F3C-0F9D5449B97A}">
      <dgm:prSet/>
      <dgm:spPr/>
      <dgm:t>
        <a:bodyPr/>
        <a:lstStyle/>
        <a:p>
          <a:endParaRPr lang="ru-RU"/>
        </a:p>
      </dgm:t>
    </dgm:pt>
    <dgm:pt modelId="{61CA6595-FB95-4A9C-8579-ACACFEBC4A7E}">
      <dgm:prSet phldrT="[Text]" custT="1"/>
      <dgm:spPr/>
      <dgm:t>
        <a:bodyPr/>
        <a:lstStyle/>
        <a:p>
          <a:r>
            <a:rPr lang="ru-RU" sz="2400" dirty="0">
              <a:solidFill>
                <a:srgbClr val="002060"/>
              </a:solidFill>
            </a:rPr>
            <a:t>Викторова Ванда Ивановна</a:t>
          </a:r>
          <a:endParaRPr lang="ru-RU" sz="2400" dirty="0"/>
        </a:p>
      </dgm:t>
    </dgm:pt>
    <dgm:pt modelId="{982F6979-3E55-46BC-A8DE-13B0798906BF}" type="parTrans" cxnId="{BF8B8464-C90F-40BE-A96B-0956717BF730}">
      <dgm:prSet/>
      <dgm:spPr/>
      <dgm:t>
        <a:bodyPr/>
        <a:lstStyle/>
        <a:p>
          <a:endParaRPr lang="ru-RU"/>
        </a:p>
      </dgm:t>
    </dgm:pt>
    <dgm:pt modelId="{C71AB35E-0177-4A65-88BC-4E0143DFFFD6}" type="sibTrans" cxnId="{BF8B8464-C90F-40BE-A96B-0956717BF730}">
      <dgm:prSet/>
      <dgm:spPr/>
      <dgm:t>
        <a:bodyPr/>
        <a:lstStyle/>
        <a:p>
          <a:endParaRPr lang="ru-RU"/>
        </a:p>
      </dgm:t>
    </dgm:pt>
    <dgm:pt modelId="{2082A488-333D-47D7-9E3C-89CA9FF5D0EC}">
      <dgm:prSet phldrT="[Text]" custT="1"/>
      <dgm:spPr/>
      <dgm:t>
        <a:bodyPr/>
        <a:lstStyle/>
        <a:p>
          <a:r>
            <a:rPr lang="ru-RU" sz="2400" dirty="0">
              <a:solidFill>
                <a:srgbClr val="002060"/>
              </a:solidFill>
            </a:rPr>
            <a:t>Ронжина Лариса Геннадьевна</a:t>
          </a:r>
          <a:endParaRPr lang="ru-RU" sz="2400" dirty="0"/>
        </a:p>
      </dgm:t>
    </dgm:pt>
    <dgm:pt modelId="{EFCC956A-75F0-4AEA-97C9-CAA169C10D3C}" type="parTrans" cxnId="{E59B5DBC-8E8C-4515-BD37-8DB8129C77EB}">
      <dgm:prSet/>
      <dgm:spPr/>
      <dgm:t>
        <a:bodyPr/>
        <a:lstStyle/>
        <a:p>
          <a:endParaRPr lang="ru-RU"/>
        </a:p>
      </dgm:t>
    </dgm:pt>
    <dgm:pt modelId="{A55B4524-BA9A-461D-80A0-6F5053CACFD7}" type="sibTrans" cxnId="{E59B5DBC-8E8C-4515-BD37-8DB8129C77EB}">
      <dgm:prSet/>
      <dgm:spPr/>
      <dgm:t>
        <a:bodyPr/>
        <a:lstStyle/>
        <a:p>
          <a:endParaRPr lang="ru-RU"/>
        </a:p>
      </dgm:t>
    </dgm:pt>
    <dgm:pt modelId="{47326AB3-0506-46C1-BB50-FC4A26BA2C54}">
      <dgm:prSet phldrT="[Text]" custT="1"/>
      <dgm:spPr/>
      <dgm:t>
        <a:bodyPr/>
        <a:lstStyle/>
        <a:p>
          <a:r>
            <a:rPr lang="ru-RU" sz="2400" dirty="0">
              <a:solidFill>
                <a:srgbClr val="002060"/>
              </a:solidFill>
            </a:rPr>
            <a:t>Власова Галина Ильинична</a:t>
          </a:r>
          <a:endParaRPr lang="ru-RU" sz="2400" dirty="0"/>
        </a:p>
      </dgm:t>
    </dgm:pt>
    <dgm:pt modelId="{76C59F21-CD76-4918-8831-59177824DDA3}" type="parTrans" cxnId="{FB0A3305-2232-4D0F-994B-FBAEF53D11E2}">
      <dgm:prSet/>
      <dgm:spPr/>
      <dgm:t>
        <a:bodyPr/>
        <a:lstStyle/>
        <a:p>
          <a:endParaRPr lang="ru-RU"/>
        </a:p>
      </dgm:t>
    </dgm:pt>
    <dgm:pt modelId="{C615D83A-85B3-492C-BA7C-01F19F147988}" type="sibTrans" cxnId="{FB0A3305-2232-4D0F-994B-FBAEF53D11E2}">
      <dgm:prSet/>
      <dgm:spPr/>
      <dgm:t>
        <a:bodyPr/>
        <a:lstStyle/>
        <a:p>
          <a:endParaRPr lang="ru-RU"/>
        </a:p>
      </dgm:t>
    </dgm:pt>
    <dgm:pt modelId="{EE7FF9C1-F7BE-4189-AC0D-E04A9C0F90E4}">
      <dgm:prSet phldrT="[Text]" custT="1"/>
      <dgm:spPr/>
      <dgm:t>
        <a:bodyPr/>
        <a:lstStyle/>
        <a:p>
          <a:r>
            <a:rPr lang="ru-RU" sz="2400" dirty="0">
              <a:solidFill>
                <a:srgbClr val="002060"/>
              </a:solidFill>
            </a:rPr>
            <a:t>Новоженина Любовь Александровна</a:t>
          </a:r>
          <a:endParaRPr lang="ru-RU" sz="2400" dirty="0"/>
        </a:p>
      </dgm:t>
    </dgm:pt>
    <dgm:pt modelId="{9C154B96-B09D-4B01-AA55-70A1F7780227}" type="parTrans" cxnId="{E3872365-AD7D-4E9E-8348-306D9A2B259F}">
      <dgm:prSet/>
      <dgm:spPr/>
      <dgm:t>
        <a:bodyPr/>
        <a:lstStyle/>
        <a:p>
          <a:endParaRPr lang="ru-RU"/>
        </a:p>
      </dgm:t>
    </dgm:pt>
    <dgm:pt modelId="{AF0EA28D-F257-426C-AFA1-75F2A62074F9}" type="sibTrans" cxnId="{E3872365-AD7D-4E9E-8348-306D9A2B259F}">
      <dgm:prSet/>
      <dgm:spPr/>
      <dgm:t>
        <a:bodyPr/>
        <a:lstStyle/>
        <a:p>
          <a:endParaRPr lang="ru-RU"/>
        </a:p>
      </dgm:t>
    </dgm:pt>
    <dgm:pt modelId="{60F5AA96-A46F-431B-9ED1-C794551FACA7}">
      <dgm:prSet phldrT="[Text]" custT="1"/>
      <dgm:spPr/>
      <dgm:t>
        <a:bodyPr/>
        <a:lstStyle/>
        <a:p>
          <a:r>
            <a:rPr lang="ru-RU" sz="2400" dirty="0">
              <a:solidFill>
                <a:srgbClr val="002060"/>
              </a:solidFill>
            </a:rPr>
            <a:t>Шаланова Зинаида Алексеевна</a:t>
          </a:r>
          <a:endParaRPr lang="ru-RU" sz="2400" dirty="0"/>
        </a:p>
      </dgm:t>
    </dgm:pt>
    <dgm:pt modelId="{8D0BDCC7-A426-4D41-B6CB-395FFD15E3AF}" type="parTrans" cxnId="{CB398F03-A39F-449A-808D-19DA55004828}">
      <dgm:prSet/>
      <dgm:spPr/>
      <dgm:t>
        <a:bodyPr/>
        <a:lstStyle/>
        <a:p>
          <a:endParaRPr lang="ru-RU"/>
        </a:p>
      </dgm:t>
    </dgm:pt>
    <dgm:pt modelId="{4B179F84-C68B-4BC4-8A40-8AA7C9B8D436}" type="sibTrans" cxnId="{CB398F03-A39F-449A-808D-19DA55004828}">
      <dgm:prSet/>
      <dgm:spPr/>
      <dgm:t>
        <a:bodyPr/>
        <a:lstStyle/>
        <a:p>
          <a:endParaRPr lang="ru-RU"/>
        </a:p>
      </dgm:t>
    </dgm:pt>
    <dgm:pt modelId="{3B6C1CB9-0CEA-46E2-B5A1-D0C0E07CA838}">
      <dgm:prSet phldrT="[Text]" custT="1"/>
      <dgm:spPr/>
      <dgm:t>
        <a:bodyPr/>
        <a:lstStyle/>
        <a:p>
          <a:pPr>
            <a:buClrTx/>
            <a:buSzTx/>
            <a:buFontTx/>
            <a:buNone/>
          </a:pPr>
          <a:r>
            <a:rPr lang="ru-RU" sz="2400" b="0" dirty="0">
              <a:solidFill>
                <a:srgbClr val="002060"/>
              </a:solidFill>
              <a:latin typeface="+mn-lt"/>
              <a:ea typeface="Times New Roman" pitchFamily="18" charset="0"/>
              <a:cs typeface="Arial" pitchFamily="34" charset="0"/>
            </a:rPr>
            <a:t>Е</a:t>
          </a:r>
          <a:r>
            <a:rPr kumimoji="0" lang="ru-RU" sz="24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+mn-lt"/>
              <a:ea typeface="Times New Roman" pitchFamily="18" charset="0"/>
              <a:cs typeface="Arial" pitchFamily="34" charset="0"/>
            </a:rPr>
            <a:t>лизарова </a:t>
          </a:r>
          <a:r>
            <a:rPr lang="ru-RU" sz="2400" b="0" dirty="0">
              <a:solidFill>
                <a:srgbClr val="002060"/>
              </a:solidFill>
              <a:latin typeface="+mn-lt"/>
              <a:ea typeface="Times New Roman" pitchFamily="18" charset="0"/>
              <a:cs typeface="Arial" pitchFamily="34" charset="0"/>
            </a:rPr>
            <a:t>З</a:t>
          </a:r>
          <a:r>
            <a:rPr kumimoji="0" lang="ru-RU" sz="24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+mn-lt"/>
              <a:ea typeface="Times New Roman" pitchFamily="18" charset="0"/>
              <a:cs typeface="Arial" pitchFamily="34" charset="0"/>
            </a:rPr>
            <a:t>инаида </a:t>
          </a:r>
          <a:r>
            <a:rPr lang="ru-RU" sz="2400" b="0" dirty="0">
              <a:solidFill>
                <a:srgbClr val="002060"/>
              </a:solidFill>
              <a:latin typeface="+mn-lt"/>
              <a:ea typeface="Times New Roman" pitchFamily="18" charset="0"/>
              <a:cs typeface="Arial" pitchFamily="34" charset="0"/>
            </a:rPr>
            <a:t>С</a:t>
          </a:r>
          <a:r>
            <a:rPr kumimoji="0" lang="ru-RU" sz="24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+mn-lt"/>
              <a:ea typeface="Times New Roman" pitchFamily="18" charset="0"/>
              <a:cs typeface="Arial" pitchFamily="34" charset="0"/>
            </a:rPr>
            <a:t>еливестровна</a:t>
          </a:r>
          <a:endParaRPr lang="ru-RU" sz="2400" b="0" dirty="0">
            <a:solidFill>
              <a:srgbClr val="002060"/>
            </a:solidFill>
            <a:latin typeface="+mn-lt"/>
          </a:endParaRPr>
        </a:p>
      </dgm:t>
    </dgm:pt>
    <dgm:pt modelId="{08BC625A-B9FF-4022-A348-D9198A3687B9}" type="parTrans" cxnId="{05FF31EE-08FE-4F0A-A7F7-984E4D9DC34D}">
      <dgm:prSet/>
      <dgm:spPr/>
      <dgm:t>
        <a:bodyPr/>
        <a:lstStyle/>
        <a:p>
          <a:endParaRPr lang="ru-RU"/>
        </a:p>
      </dgm:t>
    </dgm:pt>
    <dgm:pt modelId="{26C021BF-33A9-45D7-B201-E3A00A4EB87B}" type="sibTrans" cxnId="{05FF31EE-08FE-4F0A-A7F7-984E4D9DC34D}">
      <dgm:prSet/>
      <dgm:spPr/>
      <dgm:t>
        <a:bodyPr/>
        <a:lstStyle/>
        <a:p>
          <a:endParaRPr lang="ru-RU"/>
        </a:p>
      </dgm:t>
    </dgm:pt>
    <dgm:pt modelId="{3B370D5D-6B61-4DCE-8453-6C4FE909DD54}">
      <dgm:prSet phldrT="[Text]" custT="1"/>
      <dgm:spPr/>
      <dgm:t>
        <a:bodyPr/>
        <a:lstStyle/>
        <a:p>
          <a:pPr>
            <a:buClrTx/>
            <a:buSzTx/>
            <a:buFontTx/>
            <a:buNone/>
          </a:pPr>
          <a:r>
            <a:rPr kumimoji="0" lang="ru-RU" sz="24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+mn-lt"/>
              <a:ea typeface="Times New Roman" pitchFamily="18" charset="0"/>
              <a:cs typeface="Arial" pitchFamily="34" charset="0"/>
            </a:rPr>
            <a:t>Игнатьева Татьяна Николаевна</a:t>
          </a:r>
          <a:endParaRPr lang="ru-RU" sz="2400" b="0" dirty="0">
            <a:solidFill>
              <a:srgbClr val="002060"/>
            </a:solidFill>
            <a:latin typeface="+mn-lt"/>
          </a:endParaRPr>
        </a:p>
      </dgm:t>
    </dgm:pt>
    <dgm:pt modelId="{37AB0E02-4F97-4EAA-A767-C6FF33B7270E}" type="parTrans" cxnId="{72DC32BC-03A1-46B3-AA2B-290BA7B9093E}">
      <dgm:prSet/>
      <dgm:spPr/>
      <dgm:t>
        <a:bodyPr/>
        <a:lstStyle/>
        <a:p>
          <a:endParaRPr lang="ru-RU"/>
        </a:p>
      </dgm:t>
    </dgm:pt>
    <dgm:pt modelId="{D00B176E-0E22-4B3E-B95E-8B4653E1043C}" type="sibTrans" cxnId="{72DC32BC-03A1-46B3-AA2B-290BA7B9093E}">
      <dgm:prSet/>
      <dgm:spPr/>
      <dgm:t>
        <a:bodyPr/>
        <a:lstStyle/>
        <a:p>
          <a:endParaRPr lang="ru-RU"/>
        </a:p>
      </dgm:t>
    </dgm:pt>
    <dgm:pt modelId="{F5FB4F0E-96D5-415F-9DCA-1E6D51432874}">
      <dgm:prSet phldrT="[Text]" custT="1"/>
      <dgm:spPr/>
      <dgm:t>
        <a:bodyPr/>
        <a:lstStyle/>
        <a:p>
          <a:pPr>
            <a:buClrTx/>
            <a:buSzTx/>
            <a:buFontTx/>
            <a:buNone/>
          </a:pPr>
          <a:r>
            <a:rPr kumimoji="0" lang="ru-RU" sz="24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+mn-lt"/>
              <a:ea typeface="Times New Roman" pitchFamily="18" charset="0"/>
              <a:cs typeface="Arial" pitchFamily="34" charset="0"/>
            </a:rPr>
            <a:t>Крылова Светлана Петровна</a:t>
          </a:r>
          <a:endParaRPr lang="ru-RU" sz="2400" b="0" dirty="0">
            <a:solidFill>
              <a:srgbClr val="002060"/>
            </a:solidFill>
            <a:latin typeface="+mn-lt"/>
          </a:endParaRPr>
        </a:p>
      </dgm:t>
    </dgm:pt>
    <dgm:pt modelId="{04D09045-BDF0-4CD2-BAAE-27181DBD60C1}" type="parTrans" cxnId="{63F68C41-ABC4-49FC-9F21-CC9195E72A26}">
      <dgm:prSet/>
      <dgm:spPr/>
      <dgm:t>
        <a:bodyPr/>
        <a:lstStyle/>
        <a:p>
          <a:endParaRPr lang="ru-RU"/>
        </a:p>
      </dgm:t>
    </dgm:pt>
    <dgm:pt modelId="{3B739179-6F94-44BC-80F0-0DF91C6FE008}" type="sibTrans" cxnId="{63F68C41-ABC4-49FC-9F21-CC9195E72A26}">
      <dgm:prSet/>
      <dgm:spPr/>
      <dgm:t>
        <a:bodyPr/>
        <a:lstStyle/>
        <a:p>
          <a:endParaRPr lang="ru-RU"/>
        </a:p>
      </dgm:t>
    </dgm:pt>
    <dgm:pt modelId="{2C359188-4773-4F81-BF99-FACFE03BB04E}">
      <dgm:prSet phldrT="[Text]" custT="1"/>
      <dgm:spPr/>
      <dgm:t>
        <a:bodyPr/>
        <a:lstStyle/>
        <a:p>
          <a:pPr>
            <a:buClrTx/>
            <a:buSzTx/>
            <a:buFontTx/>
            <a:buNone/>
          </a:pPr>
          <a:r>
            <a:rPr kumimoji="0" lang="ru-RU" sz="24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+mn-lt"/>
              <a:ea typeface="Times New Roman" pitchFamily="18" charset="0"/>
              <a:cs typeface="Arial" pitchFamily="34" charset="0"/>
            </a:rPr>
            <a:t>Лебедева Людмила Павловна</a:t>
          </a:r>
          <a:endParaRPr lang="ru-RU" sz="2400" b="0" dirty="0">
            <a:solidFill>
              <a:srgbClr val="002060"/>
            </a:solidFill>
            <a:latin typeface="+mn-lt"/>
          </a:endParaRPr>
        </a:p>
      </dgm:t>
    </dgm:pt>
    <dgm:pt modelId="{11EED484-1432-42C6-9C55-A09A612570DF}" type="parTrans" cxnId="{1FBDADB6-CC46-4C49-8550-6AE711F2439E}">
      <dgm:prSet/>
      <dgm:spPr/>
      <dgm:t>
        <a:bodyPr/>
        <a:lstStyle/>
        <a:p>
          <a:endParaRPr lang="ru-RU"/>
        </a:p>
      </dgm:t>
    </dgm:pt>
    <dgm:pt modelId="{ACE41288-045B-40E4-BB69-83F9CD4387B7}" type="sibTrans" cxnId="{1FBDADB6-CC46-4C49-8550-6AE711F2439E}">
      <dgm:prSet/>
      <dgm:spPr/>
      <dgm:t>
        <a:bodyPr/>
        <a:lstStyle/>
        <a:p>
          <a:endParaRPr lang="ru-RU"/>
        </a:p>
      </dgm:t>
    </dgm:pt>
    <dgm:pt modelId="{1C0FA06A-97CD-42DE-814E-A63C95BD04FA}">
      <dgm:prSet phldrT="[Text]" custT="1"/>
      <dgm:spPr/>
      <dgm:t>
        <a:bodyPr/>
        <a:lstStyle/>
        <a:p>
          <a:pPr>
            <a:buClrTx/>
            <a:buSzTx/>
            <a:buFontTx/>
            <a:buNone/>
          </a:pPr>
          <a:r>
            <a:rPr kumimoji="0" lang="ru-RU" sz="24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+mn-lt"/>
              <a:ea typeface="Times New Roman" pitchFamily="18" charset="0"/>
              <a:cs typeface="Arial" pitchFamily="34" charset="0"/>
            </a:rPr>
            <a:t>Прокопьева Анастасия Ивановна</a:t>
          </a:r>
          <a:endParaRPr lang="ru-RU" sz="2400" b="0" dirty="0">
            <a:solidFill>
              <a:srgbClr val="002060"/>
            </a:solidFill>
            <a:latin typeface="+mn-lt"/>
          </a:endParaRPr>
        </a:p>
      </dgm:t>
    </dgm:pt>
    <dgm:pt modelId="{1E16232F-8A21-4638-94B4-F8182B4CF494}" type="parTrans" cxnId="{9C4CD3DE-9304-4985-88F4-3C066D2283D4}">
      <dgm:prSet/>
      <dgm:spPr/>
      <dgm:t>
        <a:bodyPr/>
        <a:lstStyle/>
        <a:p>
          <a:endParaRPr lang="ru-RU"/>
        </a:p>
      </dgm:t>
    </dgm:pt>
    <dgm:pt modelId="{AC6DC6FC-6C80-4FDF-B4CC-47A7A4CB0587}" type="sibTrans" cxnId="{9C4CD3DE-9304-4985-88F4-3C066D2283D4}">
      <dgm:prSet/>
      <dgm:spPr/>
      <dgm:t>
        <a:bodyPr/>
        <a:lstStyle/>
        <a:p>
          <a:endParaRPr lang="ru-RU"/>
        </a:p>
      </dgm:t>
    </dgm:pt>
    <dgm:pt modelId="{4B69277B-1260-4512-816F-276AD9D14B5B}" type="pres">
      <dgm:prSet presAssocID="{204FA17B-8BF5-49BD-B76D-6651CAADC3A3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106646A-7C5A-4BE6-ACBA-EABC30A7DBD1}" type="pres">
      <dgm:prSet presAssocID="{361C957E-98C4-448E-9357-26EC58CCE68E}" presName="thickLine" presStyleLbl="alignNode1" presStyleIdx="0" presStyleCnt="1"/>
      <dgm:spPr/>
    </dgm:pt>
    <dgm:pt modelId="{16C9F8A3-7953-4E13-9623-512053DF52F7}" type="pres">
      <dgm:prSet presAssocID="{361C957E-98C4-448E-9357-26EC58CCE68E}" presName="horz1" presStyleCnt="0"/>
      <dgm:spPr/>
    </dgm:pt>
    <dgm:pt modelId="{037BD45C-EB27-4C5E-86F8-48BC601A2C1C}" type="pres">
      <dgm:prSet presAssocID="{361C957E-98C4-448E-9357-26EC58CCE68E}" presName="tx1" presStyleLbl="revTx" presStyleIdx="0" presStyleCnt="11"/>
      <dgm:spPr/>
      <dgm:t>
        <a:bodyPr/>
        <a:lstStyle/>
        <a:p>
          <a:endParaRPr lang="ru-RU"/>
        </a:p>
      </dgm:t>
    </dgm:pt>
    <dgm:pt modelId="{2DF04F8D-FB7C-4A38-AF4F-B8DB36A1504D}" type="pres">
      <dgm:prSet presAssocID="{361C957E-98C4-448E-9357-26EC58CCE68E}" presName="vert1" presStyleCnt="0"/>
      <dgm:spPr/>
    </dgm:pt>
    <dgm:pt modelId="{5D318923-14BB-4005-A7A4-683B4C876685}" type="pres">
      <dgm:prSet presAssocID="{61CA6595-FB95-4A9C-8579-ACACFEBC4A7E}" presName="vertSpace2a" presStyleCnt="0"/>
      <dgm:spPr/>
    </dgm:pt>
    <dgm:pt modelId="{8876899A-8C2E-4249-9B1F-FA93E742A37A}" type="pres">
      <dgm:prSet presAssocID="{61CA6595-FB95-4A9C-8579-ACACFEBC4A7E}" presName="horz2" presStyleCnt="0"/>
      <dgm:spPr/>
    </dgm:pt>
    <dgm:pt modelId="{50296FCD-AA09-4E77-81B6-1280379201E2}" type="pres">
      <dgm:prSet presAssocID="{61CA6595-FB95-4A9C-8579-ACACFEBC4A7E}" presName="horzSpace2" presStyleCnt="0"/>
      <dgm:spPr/>
    </dgm:pt>
    <dgm:pt modelId="{98CE3ABB-3BCE-4650-A4E4-E2A3584C7168}" type="pres">
      <dgm:prSet presAssocID="{61CA6595-FB95-4A9C-8579-ACACFEBC4A7E}" presName="tx2" presStyleLbl="revTx" presStyleIdx="1" presStyleCnt="11"/>
      <dgm:spPr/>
      <dgm:t>
        <a:bodyPr/>
        <a:lstStyle/>
        <a:p>
          <a:endParaRPr lang="ru-RU"/>
        </a:p>
      </dgm:t>
    </dgm:pt>
    <dgm:pt modelId="{673C1E9B-B22A-47DC-AAF8-E211F4523A17}" type="pres">
      <dgm:prSet presAssocID="{61CA6595-FB95-4A9C-8579-ACACFEBC4A7E}" presName="vert2" presStyleCnt="0"/>
      <dgm:spPr/>
    </dgm:pt>
    <dgm:pt modelId="{72557583-5339-4BAF-99E7-9AF78ABCAA31}" type="pres">
      <dgm:prSet presAssocID="{61CA6595-FB95-4A9C-8579-ACACFEBC4A7E}" presName="thinLine2b" presStyleLbl="callout" presStyleIdx="0" presStyleCnt="10"/>
      <dgm:spPr/>
    </dgm:pt>
    <dgm:pt modelId="{27C34B5A-C905-4A8E-88D1-8D394E9E22F9}" type="pres">
      <dgm:prSet presAssocID="{61CA6595-FB95-4A9C-8579-ACACFEBC4A7E}" presName="vertSpace2b" presStyleCnt="0"/>
      <dgm:spPr/>
    </dgm:pt>
    <dgm:pt modelId="{7D43D044-B1DA-4CD7-AD1F-1495BBC50BB0}" type="pres">
      <dgm:prSet presAssocID="{2082A488-333D-47D7-9E3C-89CA9FF5D0EC}" presName="horz2" presStyleCnt="0"/>
      <dgm:spPr/>
    </dgm:pt>
    <dgm:pt modelId="{8890BF6B-A1EF-4E28-8163-3C8180D8DC9E}" type="pres">
      <dgm:prSet presAssocID="{2082A488-333D-47D7-9E3C-89CA9FF5D0EC}" presName="horzSpace2" presStyleCnt="0"/>
      <dgm:spPr/>
    </dgm:pt>
    <dgm:pt modelId="{54BAE5BE-AC90-4F50-A910-79795B6F3D1D}" type="pres">
      <dgm:prSet presAssocID="{2082A488-333D-47D7-9E3C-89CA9FF5D0EC}" presName="tx2" presStyleLbl="revTx" presStyleIdx="2" presStyleCnt="11"/>
      <dgm:spPr/>
      <dgm:t>
        <a:bodyPr/>
        <a:lstStyle/>
        <a:p>
          <a:endParaRPr lang="ru-RU"/>
        </a:p>
      </dgm:t>
    </dgm:pt>
    <dgm:pt modelId="{3A290DA8-0B79-47DA-B3C2-8136C6C3AE65}" type="pres">
      <dgm:prSet presAssocID="{2082A488-333D-47D7-9E3C-89CA9FF5D0EC}" presName="vert2" presStyleCnt="0"/>
      <dgm:spPr/>
    </dgm:pt>
    <dgm:pt modelId="{D26857A6-6AD3-410F-AF2E-57CEE251F82D}" type="pres">
      <dgm:prSet presAssocID="{2082A488-333D-47D7-9E3C-89CA9FF5D0EC}" presName="thinLine2b" presStyleLbl="callout" presStyleIdx="1" presStyleCnt="10"/>
      <dgm:spPr/>
    </dgm:pt>
    <dgm:pt modelId="{8810E7B2-B2E1-4696-888B-6340304F195A}" type="pres">
      <dgm:prSet presAssocID="{2082A488-333D-47D7-9E3C-89CA9FF5D0EC}" presName="vertSpace2b" presStyleCnt="0"/>
      <dgm:spPr/>
    </dgm:pt>
    <dgm:pt modelId="{397F9E52-3531-4DC1-A2ED-CE64E46B52BD}" type="pres">
      <dgm:prSet presAssocID="{47326AB3-0506-46C1-BB50-FC4A26BA2C54}" presName="horz2" presStyleCnt="0"/>
      <dgm:spPr/>
    </dgm:pt>
    <dgm:pt modelId="{A888C108-C02B-4691-B846-1AF84302D430}" type="pres">
      <dgm:prSet presAssocID="{47326AB3-0506-46C1-BB50-FC4A26BA2C54}" presName="horzSpace2" presStyleCnt="0"/>
      <dgm:spPr/>
    </dgm:pt>
    <dgm:pt modelId="{3112009B-1608-4AE8-B79B-20FDEC45993C}" type="pres">
      <dgm:prSet presAssocID="{47326AB3-0506-46C1-BB50-FC4A26BA2C54}" presName="tx2" presStyleLbl="revTx" presStyleIdx="3" presStyleCnt="11"/>
      <dgm:spPr/>
      <dgm:t>
        <a:bodyPr/>
        <a:lstStyle/>
        <a:p>
          <a:endParaRPr lang="ru-RU"/>
        </a:p>
      </dgm:t>
    </dgm:pt>
    <dgm:pt modelId="{1982B714-6E69-459C-B9AD-454569595A92}" type="pres">
      <dgm:prSet presAssocID="{47326AB3-0506-46C1-BB50-FC4A26BA2C54}" presName="vert2" presStyleCnt="0"/>
      <dgm:spPr/>
    </dgm:pt>
    <dgm:pt modelId="{B876FC54-823E-4CDB-8A02-A6F1B5D3986C}" type="pres">
      <dgm:prSet presAssocID="{47326AB3-0506-46C1-BB50-FC4A26BA2C54}" presName="thinLine2b" presStyleLbl="callout" presStyleIdx="2" presStyleCnt="10"/>
      <dgm:spPr/>
    </dgm:pt>
    <dgm:pt modelId="{5B0D9459-0337-4C0A-9CF5-E02B33753825}" type="pres">
      <dgm:prSet presAssocID="{47326AB3-0506-46C1-BB50-FC4A26BA2C54}" presName="vertSpace2b" presStyleCnt="0"/>
      <dgm:spPr/>
    </dgm:pt>
    <dgm:pt modelId="{64F9BAA4-6A90-4E29-9782-3E9CE0FAA4F1}" type="pres">
      <dgm:prSet presAssocID="{EE7FF9C1-F7BE-4189-AC0D-E04A9C0F90E4}" presName="horz2" presStyleCnt="0"/>
      <dgm:spPr/>
    </dgm:pt>
    <dgm:pt modelId="{E42E0C33-D43C-446D-AA1A-F7B574D710EB}" type="pres">
      <dgm:prSet presAssocID="{EE7FF9C1-F7BE-4189-AC0D-E04A9C0F90E4}" presName="horzSpace2" presStyleCnt="0"/>
      <dgm:spPr/>
    </dgm:pt>
    <dgm:pt modelId="{8997A8B5-DC94-4EAA-992B-EF1023B699E4}" type="pres">
      <dgm:prSet presAssocID="{EE7FF9C1-F7BE-4189-AC0D-E04A9C0F90E4}" presName="tx2" presStyleLbl="revTx" presStyleIdx="4" presStyleCnt="11"/>
      <dgm:spPr/>
      <dgm:t>
        <a:bodyPr/>
        <a:lstStyle/>
        <a:p>
          <a:endParaRPr lang="ru-RU"/>
        </a:p>
      </dgm:t>
    </dgm:pt>
    <dgm:pt modelId="{DA00E3E1-EA5E-4833-87A0-48674663F01C}" type="pres">
      <dgm:prSet presAssocID="{EE7FF9C1-F7BE-4189-AC0D-E04A9C0F90E4}" presName="vert2" presStyleCnt="0"/>
      <dgm:spPr/>
    </dgm:pt>
    <dgm:pt modelId="{A16DBC48-49CA-4CA9-B61E-919FE68E3DDF}" type="pres">
      <dgm:prSet presAssocID="{EE7FF9C1-F7BE-4189-AC0D-E04A9C0F90E4}" presName="thinLine2b" presStyleLbl="callout" presStyleIdx="3" presStyleCnt="10"/>
      <dgm:spPr/>
    </dgm:pt>
    <dgm:pt modelId="{EA6A1315-7785-4040-8610-AA03D280E796}" type="pres">
      <dgm:prSet presAssocID="{EE7FF9C1-F7BE-4189-AC0D-E04A9C0F90E4}" presName="vertSpace2b" presStyleCnt="0"/>
      <dgm:spPr/>
    </dgm:pt>
    <dgm:pt modelId="{CDC6D8FC-B9B7-416A-AF3C-36F57D5070D8}" type="pres">
      <dgm:prSet presAssocID="{60F5AA96-A46F-431B-9ED1-C794551FACA7}" presName="horz2" presStyleCnt="0"/>
      <dgm:spPr/>
    </dgm:pt>
    <dgm:pt modelId="{41D8892B-1B19-4E2B-9EF7-B54A151439FA}" type="pres">
      <dgm:prSet presAssocID="{60F5AA96-A46F-431B-9ED1-C794551FACA7}" presName="horzSpace2" presStyleCnt="0"/>
      <dgm:spPr/>
    </dgm:pt>
    <dgm:pt modelId="{41E43733-FFB9-4344-B89C-892201CF6DC4}" type="pres">
      <dgm:prSet presAssocID="{60F5AA96-A46F-431B-9ED1-C794551FACA7}" presName="tx2" presStyleLbl="revTx" presStyleIdx="5" presStyleCnt="11"/>
      <dgm:spPr/>
      <dgm:t>
        <a:bodyPr/>
        <a:lstStyle/>
        <a:p>
          <a:endParaRPr lang="ru-RU"/>
        </a:p>
      </dgm:t>
    </dgm:pt>
    <dgm:pt modelId="{6A3F51AD-0880-4DBD-9808-85DC2845B115}" type="pres">
      <dgm:prSet presAssocID="{60F5AA96-A46F-431B-9ED1-C794551FACA7}" presName="vert2" presStyleCnt="0"/>
      <dgm:spPr/>
    </dgm:pt>
    <dgm:pt modelId="{CD1B14DF-3A1D-4C52-98DC-BA8E5C598D67}" type="pres">
      <dgm:prSet presAssocID="{60F5AA96-A46F-431B-9ED1-C794551FACA7}" presName="thinLine2b" presStyleLbl="callout" presStyleIdx="4" presStyleCnt="10"/>
      <dgm:spPr/>
    </dgm:pt>
    <dgm:pt modelId="{25CEA737-696E-4156-A7DE-1084D7C861EC}" type="pres">
      <dgm:prSet presAssocID="{60F5AA96-A46F-431B-9ED1-C794551FACA7}" presName="vertSpace2b" presStyleCnt="0"/>
      <dgm:spPr/>
    </dgm:pt>
    <dgm:pt modelId="{4F9AA169-ACAF-4591-A294-566E6BB5900E}" type="pres">
      <dgm:prSet presAssocID="{3B6C1CB9-0CEA-46E2-B5A1-D0C0E07CA838}" presName="horz2" presStyleCnt="0"/>
      <dgm:spPr/>
    </dgm:pt>
    <dgm:pt modelId="{FA78EC09-AA3D-4C18-A7DA-E4595BF6F693}" type="pres">
      <dgm:prSet presAssocID="{3B6C1CB9-0CEA-46E2-B5A1-D0C0E07CA838}" presName="horzSpace2" presStyleCnt="0"/>
      <dgm:spPr/>
    </dgm:pt>
    <dgm:pt modelId="{A979F34A-795C-415F-9E17-91B6762EF8DB}" type="pres">
      <dgm:prSet presAssocID="{3B6C1CB9-0CEA-46E2-B5A1-D0C0E07CA838}" presName="tx2" presStyleLbl="revTx" presStyleIdx="6" presStyleCnt="11"/>
      <dgm:spPr/>
      <dgm:t>
        <a:bodyPr/>
        <a:lstStyle/>
        <a:p>
          <a:endParaRPr lang="ru-RU"/>
        </a:p>
      </dgm:t>
    </dgm:pt>
    <dgm:pt modelId="{185C05A6-A23F-4179-ABA7-6DC33955A428}" type="pres">
      <dgm:prSet presAssocID="{3B6C1CB9-0CEA-46E2-B5A1-D0C0E07CA838}" presName="vert2" presStyleCnt="0"/>
      <dgm:spPr/>
    </dgm:pt>
    <dgm:pt modelId="{B14A4B06-C50C-40C1-BDCB-4001A01CEEC6}" type="pres">
      <dgm:prSet presAssocID="{3B6C1CB9-0CEA-46E2-B5A1-D0C0E07CA838}" presName="thinLine2b" presStyleLbl="callout" presStyleIdx="5" presStyleCnt="10"/>
      <dgm:spPr/>
    </dgm:pt>
    <dgm:pt modelId="{51AB3F46-C348-4C01-BBB2-F49245858217}" type="pres">
      <dgm:prSet presAssocID="{3B6C1CB9-0CEA-46E2-B5A1-D0C0E07CA838}" presName="vertSpace2b" presStyleCnt="0"/>
      <dgm:spPr/>
    </dgm:pt>
    <dgm:pt modelId="{A89C290D-0A2B-400E-948A-9CAFBE1E0F61}" type="pres">
      <dgm:prSet presAssocID="{3B370D5D-6B61-4DCE-8453-6C4FE909DD54}" presName="horz2" presStyleCnt="0"/>
      <dgm:spPr/>
    </dgm:pt>
    <dgm:pt modelId="{5FA82513-1B02-430B-856C-6C6E495C9AB2}" type="pres">
      <dgm:prSet presAssocID="{3B370D5D-6B61-4DCE-8453-6C4FE909DD54}" presName="horzSpace2" presStyleCnt="0"/>
      <dgm:spPr/>
    </dgm:pt>
    <dgm:pt modelId="{C04A88C3-9087-450C-A536-AEFE5EABAE63}" type="pres">
      <dgm:prSet presAssocID="{3B370D5D-6B61-4DCE-8453-6C4FE909DD54}" presName="tx2" presStyleLbl="revTx" presStyleIdx="7" presStyleCnt="11"/>
      <dgm:spPr/>
      <dgm:t>
        <a:bodyPr/>
        <a:lstStyle/>
        <a:p>
          <a:endParaRPr lang="ru-RU"/>
        </a:p>
      </dgm:t>
    </dgm:pt>
    <dgm:pt modelId="{33D78A1F-B772-4BA3-BA18-2CC2DADAD845}" type="pres">
      <dgm:prSet presAssocID="{3B370D5D-6B61-4DCE-8453-6C4FE909DD54}" presName="vert2" presStyleCnt="0"/>
      <dgm:spPr/>
    </dgm:pt>
    <dgm:pt modelId="{A9A2B577-88B3-4EC2-9607-EB4FD62C2CEE}" type="pres">
      <dgm:prSet presAssocID="{3B370D5D-6B61-4DCE-8453-6C4FE909DD54}" presName="thinLine2b" presStyleLbl="callout" presStyleIdx="6" presStyleCnt="10"/>
      <dgm:spPr/>
    </dgm:pt>
    <dgm:pt modelId="{7C37C778-8CAF-4D98-8942-F62A384F677A}" type="pres">
      <dgm:prSet presAssocID="{3B370D5D-6B61-4DCE-8453-6C4FE909DD54}" presName="vertSpace2b" presStyleCnt="0"/>
      <dgm:spPr/>
    </dgm:pt>
    <dgm:pt modelId="{E4B81299-7FCF-4D6C-968A-7E86BFB84823}" type="pres">
      <dgm:prSet presAssocID="{F5FB4F0E-96D5-415F-9DCA-1E6D51432874}" presName="horz2" presStyleCnt="0"/>
      <dgm:spPr/>
    </dgm:pt>
    <dgm:pt modelId="{3C8C3E4C-A079-409F-8C17-26470A4BEB9F}" type="pres">
      <dgm:prSet presAssocID="{F5FB4F0E-96D5-415F-9DCA-1E6D51432874}" presName="horzSpace2" presStyleCnt="0"/>
      <dgm:spPr/>
    </dgm:pt>
    <dgm:pt modelId="{AA48F2B8-3E63-47BC-800E-1B92B3C82B5E}" type="pres">
      <dgm:prSet presAssocID="{F5FB4F0E-96D5-415F-9DCA-1E6D51432874}" presName="tx2" presStyleLbl="revTx" presStyleIdx="8" presStyleCnt="11"/>
      <dgm:spPr/>
      <dgm:t>
        <a:bodyPr/>
        <a:lstStyle/>
        <a:p>
          <a:endParaRPr lang="ru-RU"/>
        </a:p>
      </dgm:t>
    </dgm:pt>
    <dgm:pt modelId="{7DC6BA60-21D1-462C-A452-BE79C20562D7}" type="pres">
      <dgm:prSet presAssocID="{F5FB4F0E-96D5-415F-9DCA-1E6D51432874}" presName="vert2" presStyleCnt="0"/>
      <dgm:spPr/>
    </dgm:pt>
    <dgm:pt modelId="{3F465776-AB65-4DE0-ACCE-92A8ACF3E758}" type="pres">
      <dgm:prSet presAssocID="{F5FB4F0E-96D5-415F-9DCA-1E6D51432874}" presName="thinLine2b" presStyleLbl="callout" presStyleIdx="7" presStyleCnt="10"/>
      <dgm:spPr/>
    </dgm:pt>
    <dgm:pt modelId="{E103EF55-12E4-49FA-8870-5A0152CE9F51}" type="pres">
      <dgm:prSet presAssocID="{F5FB4F0E-96D5-415F-9DCA-1E6D51432874}" presName="vertSpace2b" presStyleCnt="0"/>
      <dgm:spPr/>
    </dgm:pt>
    <dgm:pt modelId="{8857887B-5FF3-4678-9CC8-F11737D556A3}" type="pres">
      <dgm:prSet presAssocID="{2C359188-4773-4F81-BF99-FACFE03BB04E}" presName="horz2" presStyleCnt="0"/>
      <dgm:spPr/>
    </dgm:pt>
    <dgm:pt modelId="{91421A6A-543B-4A04-A679-07D64A124CA4}" type="pres">
      <dgm:prSet presAssocID="{2C359188-4773-4F81-BF99-FACFE03BB04E}" presName="horzSpace2" presStyleCnt="0"/>
      <dgm:spPr/>
    </dgm:pt>
    <dgm:pt modelId="{319BA02B-C7AB-40DC-9F3C-CEBCD75EC30E}" type="pres">
      <dgm:prSet presAssocID="{2C359188-4773-4F81-BF99-FACFE03BB04E}" presName="tx2" presStyleLbl="revTx" presStyleIdx="9" presStyleCnt="11"/>
      <dgm:spPr/>
      <dgm:t>
        <a:bodyPr/>
        <a:lstStyle/>
        <a:p>
          <a:endParaRPr lang="ru-RU"/>
        </a:p>
      </dgm:t>
    </dgm:pt>
    <dgm:pt modelId="{0C6D50DA-DB22-4BBE-8FC9-684CE014FE3A}" type="pres">
      <dgm:prSet presAssocID="{2C359188-4773-4F81-BF99-FACFE03BB04E}" presName="vert2" presStyleCnt="0"/>
      <dgm:spPr/>
    </dgm:pt>
    <dgm:pt modelId="{44A85557-2B99-4299-AE93-244462DDACAF}" type="pres">
      <dgm:prSet presAssocID="{2C359188-4773-4F81-BF99-FACFE03BB04E}" presName="thinLine2b" presStyleLbl="callout" presStyleIdx="8" presStyleCnt="10"/>
      <dgm:spPr/>
    </dgm:pt>
    <dgm:pt modelId="{B3E8BCFF-E990-4C06-B899-5052A969BA1E}" type="pres">
      <dgm:prSet presAssocID="{2C359188-4773-4F81-BF99-FACFE03BB04E}" presName="vertSpace2b" presStyleCnt="0"/>
      <dgm:spPr/>
    </dgm:pt>
    <dgm:pt modelId="{B8CAD3CF-7278-425C-AC63-9F789EAEE93E}" type="pres">
      <dgm:prSet presAssocID="{1C0FA06A-97CD-42DE-814E-A63C95BD04FA}" presName="horz2" presStyleCnt="0"/>
      <dgm:spPr/>
    </dgm:pt>
    <dgm:pt modelId="{5D085617-366A-4689-BF7B-47B69FEFF9A8}" type="pres">
      <dgm:prSet presAssocID="{1C0FA06A-97CD-42DE-814E-A63C95BD04FA}" presName="horzSpace2" presStyleCnt="0"/>
      <dgm:spPr/>
    </dgm:pt>
    <dgm:pt modelId="{B5CD0C62-3C56-43C3-BFB9-0CC4BF7E4EE2}" type="pres">
      <dgm:prSet presAssocID="{1C0FA06A-97CD-42DE-814E-A63C95BD04FA}" presName="tx2" presStyleLbl="revTx" presStyleIdx="10" presStyleCnt="11"/>
      <dgm:spPr/>
      <dgm:t>
        <a:bodyPr/>
        <a:lstStyle/>
        <a:p>
          <a:endParaRPr lang="ru-RU"/>
        </a:p>
      </dgm:t>
    </dgm:pt>
    <dgm:pt modelId="{1BF6EC52-4444-45BD-8CC8-1F6CFB0C7715}" type="pres">
      <dgm:prSet presAssocID="{1C0FA06A-97CD-42DE-814E-A63C95BD04FA}" presName="vert2" presStyleCnt="0"/>
      <dgm:spPr/>
    </dgm:pt>
    <dgm:pt modelId="{33AC71F4-169A-475E-8E55-F616E4C5D8AC}" type="pres">
      <dgm:prSet presAssocID="{1C0FA06A-97CD-42DE-814E-A63C95BD04FA}" presName="thinLine2b" presStyleLbl="callout" presStyleIdx="9" presStyleCnt="10"/>
      <dgm:spPr/>
    </dgm:pt>
    <dgm:pt modelId="{CAE13793-51DE-4114-A98D-2BE946C25254}" type="pres">
      <dgm:prSet presAssocID="{1C0FA06A-97CD-42DE-814E-A63C95BD04FA}" presName="vertSpace2b" presStyleCnt="0"/>
      <dgm:spPr/>
    </dgm:pt>
  </dgm:ptLst>
  <dgm:cxnLst>
    <dgm:cxn modelId="{72DC32BC-03A1-46B3-AA2B-290BA7B9093E}" srcId="{361C957E-98C4-448E-9357-26EC58CCE68E}" destId="{3B370D5D-6B61-4DCE-8453-6C4FE909DD54}" srcOrd="6" destOrd="0" parTransId="{37AB0E02-4F97-4EAA-A767-C6FF33B7270E}" sibTransId="{D00B176E-0E22-4B3E-B95E-8B4653E1043C}"/>
    <dgm:cxn modelId="{05FF31EE-08FE-4F0A-A7F7-984E4D9DC34D}" srcId="{361C957E-98C4-448E-9357-26EC58CCE68E}" destId="{3B6C1CB9-0CEA-46E2-B5A1-D0C0E07CA838}" srcOrd="5" destOrd="0" parTransId="{08BC625A-B9FF-4022-A348-D9198A3687B9}" sibTransId="{26C021BF-33A9-45D7-B201-E3A00A4EB87B}"/>
    <dgm:cxn modelId="{B7CA66AB-B0F4-4539-A7E8-A7CFB987A7E1}" type="presOf" srcId="{361C957E-98C4-448E-9357-26EC58CCE68E}" destId="{037BD45C-EB27-4C5E-86F8-48BC601A2C1C}" srcOrd="0" destOrd="0" presId="urn:microsoft.com/office/officeart/2008/layout/LinedList"/>
    <dgm:cxn modelId="{B44A7F7A-3DA8-471C-88BD-33C0D0BED1B3}" type="presOf" srcId="{EE7FF9C1-F7BE-4189-AC0D-E04A9C0F90E4}" destId="{8997A8B5-DC94-4EAA-992B-EF1023B699E4}" srcOrd="0" destOrd="0" presId="urn:microsoft.com/office/officeart/2008/layout/LinedList"/>
    <dgm:cxn modelId="{7CB3C4F9-702E-406D-AC7E-2D80415A2FE1}" type="presOf" srcId="{204FA17B-8BF5-49BD-B76D-6651CAADC3A3}" destId="{4B69277B-1260-4512-816F-276AD9D14B5B}" srcOrd="0" destOrd="0" presId="urn:microsoft.com/office/officeart/2008/layout/LinedList"/>
    <dgm:cxn modelId="{91E283B0-75D5-4458-9EAE-28F603BB3E41}" type="presOf" srcId="{F5FB4F0E-96D5-415F-9DCA-1E6D51432874}" destId="{AA48F2B8-3E63-47BC-800E-1B92B3C82B5E}" srcOrd="0" destOrd="0" presId="urn:microsoft.com/office/officeart/2008/layout/LinedList"/>
    <dgm:cxn modelId="{CB398F03-A39F-449A-808D-19DA55004828}" srcId="{361C957E-98C4-448E-9357-26EC58CCE68E}" destId="{60F5AA96-A46F-431B-9ED1-C794551FACA7}" srcOrd="4" destOrd="0" parTransId="{8D0BDCC7-A426-4D41-B6CB-395FFD15E3AF}" sibTransId="{4B179F84-C68B-4BC4-8A40-8AA7C9B8D436}"/>
    <dgm:cxn modelId="{DDB966C1-3BB4-4EAA-9D0E-3951F27CED7B}" type="presOf" srcId="{2082A488-333D-47D7-9E3C-89CA9FF5D0EC}" destId="{54BAE5BE-AC90-4F50-A910-79795B6F3D1D}" srcOrd="0" destOrd="0" presId="urn:microsoft.com/office/officeart/2008/layout/LinedList"/>
    <dgm:cxn modelId="{9C4CD3DE-9304-4985-88F4-3C066D2283D4}" srcId="{361C957E-98C4-448E-9357-26EC58CCE68E}" destId="{1C0FA06A-97CD-42DE-814E-A63C95BD04FA}" srcOrd="9" destOrd="0" parTransId="{1E16232F-8A21-4638-94B4-F8182B4CF494}" sibTransId="{AC6DC6FC-6C80-4FDF-B4CC-47A7A4CB0587}"/>
    <dgm:cxn modelId="{FB0A3305-2232-4D0F-994B-FBAEF53D11E2}" srcId="{361C957E-98C4-448E-9357-26EC58CCE68E}" destId="{47326AB3-0506-46C1-BB50-FC4A26BA2C54}" srcOrd="2" destOrd="0" parTransId="{76C59F21-CD76-4918-8831-59177824DDA3}" sibTransId="{C615D83A-85B3-492C-BA7C-01F19F147988}"/>
    <dgm:cxn modelId="{8F56595F-CE6C-4CE0-9A71-96F99243BC41}" type="presOf" srcId="{3B370D5D-6B61-4DCE-8453-6C4FE909DD54}" destId="{C04A88C3-9087-450C-A536-AEFE5EABAE63}" srcOrd="0" destOrd="0" presId="urn:microsoft.com/office/officeart/2008/layout/LinedList"/>
    <dgm:cxn modelId="{E59B5DBC-8E8C-4515-BD37-8DB8129C77EB}" srcId="{361C957E-98C4-448E-9357-26EC58CCE68E}" destId="{2082A488-333D-47D7-9E3C-89CA9FF5D0EC}" srcOrd="1" destOrd="0" parTransId="{EFCC956A-75F0-4AEA-97C9-CAA169C10D3C}" sibTransId="{A55B4524-BA9A-461D-80A0-6F5053CACFD7}"/>
    <dgm:cxn modelId="{0F7A09D3-BC5B-4395-BCAE-16F3EBD93331}" type="presOf" srcId="{1C0FA06A-97CD-42DE-814E-A63C95BD04FA}" destId="{B5CD0C62-3C56-43C3-BFB9-0CC4BF7E4EE2}" srcOrd="0" destOrd="0" presId="urn:microsoft.com/office/officeart/2008/layout/LinedList"/>
    <dgm:cxn modelId="{5F5D3692-4314-4A44-971B-D44FFB34CB57}" type="presOf" srcId="{3B6C1CB9-0CEA-46E2-B5A1-D0C0E07CA838}" destId="{A979F34A-795C-415F-9E17-91B6762EF8DB}" srcOrd="0" destOrd="0" presId="urn:microsoft.com/office/officeart/2008/layout/LinedList"/>
    <dgm:cxn modelId="{3369ADF0-72FE-45B0-91C2-3E072F4C2CCC}" type="presOf" srcId="{61CA6595-FB95-4A9C-8579-ACACFEBC4A7E}" destId="{98CE3ABB-3BCE-4650-A4E4-E2A3584C7168}" srcOrd="0" destOrd="0" presId="urn:microsoft.com/office/officeart/2008/layout/LinedList"/>
    <dgm:cxn modelId="{7DEFD343-942C-4453-942E-1991EF0CF6BB}" type="presOf" srcId="{2C359188-4773-4F81-BF99-FACFE03BB04E}" destId="{319BA02B-C7AB-40DC-9F3C-CEBCD75EC30E}" srcOrd="0" destOrd="0" presId="urn:microsoft.com/office/officeart/2008/layout/LinedList"/>
    <dgm:cxn modelId="{C21D956D-ADD8-47E3-B5BC-20CB52D2B33E}" type="presOf" srcId="{47326AB3-0506-46C1-BB50-FC4A26BA2C54}" destId="{3112009B-1608-4AE8-B79B-20FDEC45993C}" srcOrd="0" destOrd="0" presId="urn:microsoft.com/office/officeart/2008/layout/LinedList"/>
    <dgm:cxn modelId="{3C18F1DE-AC63-402D-8F3C-0F9D5449B97A}" srcId="{204FA17B-8BF5-49BD-B76D-6651CAADC3A3}" destId="{361C957E-98C4-448E-9357-26EC58CCE68E}" srcOrd="0" destOrd="0" parTransId="{10D2ADE8-75C9-4BEA-96B1-232821F8564F}" sibTransId="{D01970B1-EF5B-490C-B8FF-481790C9EBDF}"/>
    <dgm:cxn modelId="{63F68C41-ABC4-49FC-9F21-CC9195E72A26}" srcId="{361C957E-98C4-448E-9357-26EC58CCE68E}" destId="{F5FB4F0E-96D5-415F-9DCA-1E6D51432874}" srcOrd="7" destOrd="0" parTransId="{04D09045-BDF0-4CD2-BAAE-27181DBD60C1}" sibTransId="{3B739179-6F94-44BC-80F0-0DF91C6FE008}"/>
    <dgm:cxn modelId="{BF8B8464-C90F-40BE-A96B-0956717BF730}" srcId="{361C957E-98C4-448E-9357-26EC58CCE68E}" destId="{61CA6595-FB95-4A9C-8579-ACACFEBC4A7E}" srcOrd="0" destOrd="0" parTransId="{982F6979-3E55-46BC-A8DE-13B0798906BF}" sibTransId="{C71AB35E-0177-4A65-88BC-4E0143DFFFD6}"/>
    <dgm:cxn modelId="{08967B6A-A51F-4A80-AD33-39EE3DD76722}" type="presOf" srcId="{60F5AA96-A46F-431B-9ED1-C794551FACA7}" destId="{41E43733-FFB9-4344-B89C-892201CF6DC4}" srcOrd="0" destOrd="0" presId="urn:microsoft.com/office/officeart/2008/layout/LinedList"/>
    <dgm:cxn modelId="{E3872365-AD7D-4E9E-8348-306D9A2B259F}" srcId="{361C957E-98C4-448E-9357-26EC58CCE68E}" destId="{EE7FF9C1-F7BE-4189-AC0D-E04A9C0F90E4}" srcOrd="3" destOrd="0" parTransId="{9C154B96-B09D-4B01-AA55-70A1F7780227}" sibTransId="{AF0EA28D-F257-426C-AFA1-75F2A62074F9}"/>
    <dgm:cxn modelId="{1FBDADB6-CC46-4C49-8550-6AE711F2439E}" srcId="{361C957E-98C4-448E-9357-26EC58CCE68E}" destId="{2C359188-4773-4F81-BF99-FACFE03BB04E}" srcOrd="8" destOrd="0" parTransId="{11EED484-1432-42C6-9C55-A09A612570DF}" sibTransId="{ACE41288-045B-40E4-BB69-83F9CD4387B7}"/>
    <dgm:cxn modelId="{5BFDE52F-CD1D-45A3-A9A5-88B11866B7D3}" type="presParOf" srcId="{4B69277B-1260-4512-816F-276AD9D14B5B}" destId="{8106646A-7C5A-4BE6-ACBA-EABC30A7DBD1}" srcOrd="0" destOrd="0" presId="urn:microsoft.com/office/officeart/2008/layout/LinedList"/>
    <dgm:cxn modelId="{E0E66D21-12D8-4192-A9C4-FDC5D7864A5F}" type="presParOf" srcId="{4B69277B-1260-4512-816F-276AD9D14B5B}" destId="{16C9F8A3-7953-4E13-9623-512053DF52F7}" srcOrd="1" destOrd="0" presId="urn:microsoft.com/office/officeart/2008/layout/LinedList"/>
    <dgm:cxn modelId="{1B07650F-A378-4B11-89BE-DB413F7B87D4}" type="presParOf" srcId="{16C9F8A3-7953-4E13-9623-512053DF52F7}" destId="{037BD45C-EB27-4C5E-86F8-48BC601A2C1C}" srcOrd="0" destOrd="0" presId="urn:microsoft.com/office/officeart/2008/layout/LinedList"/>
    <dgm:cxn modelId="{93C09BCE-4861-4DC6-8586-10B5CE8BB1F1}" type="presParOf" srcId="{16C9F8A3-7953-4E13-9623-512053DF52F7}" destId="{2DF04F8D-FB7C-4A38-AF4F-B8DB36A1504D}" srcOrd="1" destOrd="0" presId="urn:microsoft.com/office/officeart/2008/layout/LinedList"/>
    <dgm:cxn modelId="{9E1B71FE-BC82-4A04-8A89-9E99AE943DAF}" type="presParOf" srcId="{2DF04F8D-FB7C-4A38-AF4F-B8DB36A1504D}" destId="{5D318923-14BB-4005-A7A4-683B4C876685}" srcOrd="0" destOrd="0" presId="urn:microsoft.com/office/officeart/2008/layout/LinedList"/>
    <dgm:cxn modelId="{CCB4EA4E-18D0-48AD-8150-12605ACF87AD}" type="presParOf" srcId="{2DF04F8D-FB7C-4A38-AF4F-B8DB36A1504D}" destId="{8876899A-8C2E-4249-9B1F-FA93E742A37A}" srcOrd="1" destOrd="0" presId="urn:microsoft.com/office/officeart/2008/layout/LinedList"/>
    <dgm:cxn modelId="{CA46F863-D1D9-465D-8C23-3E5D9F96D684}" type="presParOf" srcId="{8876899A-8C2E-4249-9B1F-FA93E742A37A}" destId="{50296FCD-AA09-4E77-81B6-1280379201E2}" srcOrd="0" destOrd="0" presId="urn:microsoft.com/office/officeart/2008/layout/LinedList"/>
    <dgm:cxn modelId="{DBE891A4-954C-44C1-B190-19857B89AE69}" type="presParOf" srcId="{8876899A-8C2E-4249-9B1F-FA93E742A37A}" destId="{98CE3ABB-3BCE-4650-A4E4-E2A3584C7168}" srcOrd="1" destOrd="0" presId="urn:microsoft.com/office/officeart/2008/layout/LinedList"/>
    <dgm:cxn modelId="{73AC1BB1-3394-4D0E-9785-E232BFBF4D74}" type="presParOf" srcId="{8876899A-8C2E-4249-9B1F-FA93E742A37A}" destId="{673C1E9B-B22A-47DC-AAF8-E211F4523A17}" srcOrd="2" destOrd="0" presId="urn:microsoft.com/office/officeart/2008/layout/LinedList"/>
    <dgm:cxn modelId="{6F35C9BE-ED65-4949-BBA3-7DC7793E3B1D}" type="presParOf" srcId="{2DF04F8D-FB7C-4A38-AF4F-B8DB36A1504D}" destId="{72557583-5339-4BAF-99E7-9AF78ABCAA31}" srcOrd="2" destOrd="0" presId="urn:microsoft.com/office/officeart/2008/layout/LinedList"/>
    <dgm:cxn modelId="{F7412601-8EB4-4C3F-BA21-CC802070C2A7}" type="presParOf" srcId="{2DF04F8D-FB7C-4A38-AF4F-B8DB36A1504D}" destId="{27C34B5A-C905-4A8E-88D1-8D394E9E22F9}" srcOrd="3" destOrd="0" presId="urn:microsoft.com/office/officeart/2008/layout/LinedList"/>
    <dgm:cxn modelId="{F902BBF2-7852-4D54-8F09-AB252DEB2E87}" type="presParOf" srcId="{2DF04F8D-FB7C-4A38-AF4F-B8DB36A1504D}" destId="{7D43D044-B1DA-4CD7-AD1F-1495BBC50BB0}" srcOrd="4" destOrd="0" presId="urn:microsoft.com/office/officeart/2008/layout/LinedList"/>
    <dgm:cxn modelId="{3F95B24B-826C-451A-A099-B44C179268BE}" type="presParOf" srcId="{7D43D044-B1DA-4CD7-AD1F-1495BBC50BB0}" destId="{8890BF6B-A1EF-4E28-8163-3C8180D8DC9E}" srcOrd="0" destOrd="0" presId="urn:microsoft.com/office/officeart/2008/layout/LinedList"/>
    <dgm:cxn modelId="{6781A161-5476-485E-ADE2-87F598F3312C}" type="presParOf" srcId="{7D43D044-B1DA-4CD7-AD1F-1495BBC50BB0}" destId="{54BAE5BE-AC90-4F50-A910-79795B6F3D1D}" srcOrd="1" destOrd="0" presId="urn:microsoft.com/office/officeart/2008/layout/LinedList"/>
    <dgm:cxn modelId="{0C169DAA-FC35-4BE9-9A5C-B52ACF81AAAA}" type="presParOf" srcId="{7D43D044-B1DA-4CD7-AD1F-1495BBC50BB0}" destId="{3A290DA8-0B79-47DA-B3C2-8136C6C3AE65}" srcOrd="2" destOrd="0" presId="urn:microsoft.com/office/officeart/2008/layout/LinedList"/>
    <dgm:cxn modelId="{CA16218A-F008-4D9B-A741-94903E208D95}" type="presParOf" srcId="{2DF04F8D-FB7C-4A38-AF4F-B8DB36A1504D}" destId="{D26857A6-6AD3-410F-AF2E-57CEE251F82D}" srcOrd="5" destOrd="0" presId="urn:microsoft.com/office/officeart/2008/layout/LinedList"/>
    <dgm:cxn modelId="{C314DB0C-BB7F-4212-B70C-2B4B7304D2C4}" type="presParOf" srcId="{2DF04F8D-FB7C-4A38-AF4F-B8DB36A1504D}" destId="{8810E7B2-B2E1-4696-888B-6340304F195A}" srcOrd="6" destOrd="0" presId="urn:microsoft.com/office/officeart/2008/layout/LinedList"/>
    <dgm:cxn modelId="{3AC141AC-44B0-4EDD-AEAF-80B56CE6E92C}" type="presParOf" srcId="{2DF04F8D-FB7C-4A38-AF4F-B8DB36A1504D}" destId="{397F9E52-3531-4DC1-A2ED-CE64E46B52BD}" srcOrd="7" destOrd="0" presId="urn:microsoft.com/office/officeart/2008/layout/LinedList"/>
    <dgm:cxn modelId="{49575D92-EC66-4552-B46D-E86870E04377}" type="presParOf" srcId="{397F9E52-3531-4DC1-A2ED-CE64E46B52BD}" destId="{A888C108-C02B-4691-B846-1AF84302D430}" srcOrd="0" destOrd="0" presId="urn:microsoft.com/office/officeart/2008/layout/LinedList"/>
    <dgm:cxn modelId="{F12C37ED-1F9E-4EFC-AB52-03AE8CEEB695}" type="presParOf" srcId="{397F9E52-3531-4DC1-A2ED-CE64E46B52BD}" destId="{3112009B-1608-4AE8-B79B-20FDEC45993C}" srcOrd="1" destOrd="0" presId="urn:microsoft.com/office/officeart/2008/layout/LinedList"/>
    <dgm:cxn modelId="{798F1936-2FBD-4237-86E6-D55AA6A1D402}" type="presParOf" srcId="{397F9E52-3531-4DC1-A2ED-CE64E46B52BD}" destId="{1982B714-6E69-459C-B9AD-454569595A92}" srcOrd="2" destOrd="0" presId="urn:microsoft.com/office/officeart/2008/layout/LinedList"/>
    <dgm:cxn modelId="{3F7E4635-A6D8-4553-B917-F22E77E6FD17}" type="presParOf" srcId="{2DF04F8D-FB7C-4A38-AF4F-B8DB36A1504D}" destId="{B876FC54-823E-4CDB-8A02-A6F1B5D3986C}" srcOrd="8" destOrd="0" presId="urn:microsoft.com/office/officeart/2008/layout/LinedList"/>
    <dgm:cxn modelId="{AFAE4E5E-B99C-40FE-A975-AF2D2C9B2B50}" type="presParOf" srcId="{2DF04F8D-FB7C-4A38-AF4F-B8DB36A1504D}" destId="{5B0D9459-0337-4C0A-9CF5-E02B33753825}" srcOrd="9" destOrd="0" presId="urn:microsoft.com/office/officeart/2008/layout/LinedList"/>
    <dgm:cxn modelId="{3D58504C-3654-4534-B3A3-B4836830824C}" type="presParOf" srcId="{2DF04F8D-FB7C-4A38-AF4F-B8DB36A1504D}" destId="{64F9BAA4-6A90-4E29-9782-3E9CE0FAA4F1}" srcOrd="10" destOrd="0" presId="urn:microsoft.com/office/officeart/2008/layout/LinedList"/>
    <dgm:cxn modelId="{75BF1F5D-76A2-4F76-98B4-BB95394ECEEB}" type="presParOf" srcId="{64F9BAA4-6A90-4E29-9782-3E9CE0FAA4F1}" destId="{E42E0C33-D43C-446D-AA1A-F7B574D710EB}" srcOrd="0" destOrd="0" presId="urn:microsoft.com/office/officeart/2008/layout/LinedList"/>
    <dgm:cxn modelId="{3FB09F6B-9970-4FE3-B41B-2E12308FAFC1}" type="presParOf" srcId="{64F9BAA4-6A90-4E29-9782-3E9CE0FAA4F1}" destId="{8997A8B5-DC94-4EAA-992B-EF1023B699E4}" srcOrd="1" destOrd="0" presId="urn:microsoft.com/office/officeart/2008/layout/LinedList"/>
    <dgm:cxn modelId="{ED4BAA20-D14B-4DFE-BE36-85E9FB3B02A2}" type="presParOf" srcId="{64F9BAA4-6A90-4E29-9782-3E9CE0FAA4F1}" destId="{DA00E3E1-EA5E-4833-87A0-48674663F01C}" srcOrd="2" destOrd="0" presId="urn:microsoft.com/office/officeart/2008/layout/LinedList"/>
    <dgm:cxn modelId="{C68D572C-6B5B-4D61-9B2D-85168408400F}" type="presParOf" srcId="{2DF04F8D-FB7C-4A38-AF4F-B8DB36A1504D}" destId="{A16DBC48-49CA-4CA9-B61E-919FE68E3DDF}" srcOrd="11" destOrd="0" presId="urn:microsoft.com/office/officeart/2008/layout/LinedList"/>
    <dgm:cxn modelId="{256B4E58-B44F-4270-9D8F-4E3EE238AAD9}" type="presParOf" srcId="{2DF04F8D-FB7C-4A38-AF4F-B8DB36A1504D}" destId="{EA6A1315-7785-4040-8610-AA03D280E796}" srcOrd="12" destOrd="0" presId="urn:microsoft.com/office/officeart/2008/layout/LinedList"/>
    <dgm:cxn modelId="{1DB6BC5C-3E56-4EA6-8B5C-88298D4B988C}" type="presParOf" srcId="{2DF04F8D-FB7C-4A38-AF4F-B8DB36A1504D}" destId="{CDC6D8FC-B9B7-416A-AF3C-36F57D5070D8}" srcOrd="13" destOrd="0" presId="urn:microsoft.com/office/officeart/2008/layout/LinedList"/>
    <dgm:cxn modelId="{5FA17CD8-61FD-45D5-83C8-E6B3509FF980}" type="presParOf" srcId="{CDC6D8FC-B9B7-416A-AF3C-36F57D5070D8}" destId="{41D8892B-1B19-4E2B-9EF7-B54A151439FA}" srcOrd="0" destOrd="0" presId="urn:microsoft.com/office/officeart/2008/layout/LinedList"/>
    <dgm:cxn modelId="{564A8898-BBCE-4EF3-A142-FF92DB7C2922}" type="presParOf" srcId="{CDC6D8FC-B9B7-416A-AF3C-36F57D5070D8}" destId="{41E43733-FFB9-4344-B89C-892201CF6DC4}" srcOrd="1" destOrd="0" presId="urn:microsoft.com/office/officeart/2008/layout/LinedList"/>
    <dgm:cxn modelId="{86736682-1ABF-4105-B3D5-48FAF6D92DD3}" type="presParOf" srcId="{CDC6D8FC-B9B7-416A-AF3C-36F57D5070D8}" destId="{6A3F51AD-0880-4DBD-9808-85DC2845B115}" srcOrd="2" destOrd="0" presId="urn:microsoft.com/office/officeart/2008/layout/LinedList"/>
    <dgm:cxn modelId="{1C238065-F16E-4A1C-A37A-6E0FFA129085}" type="presParOf" srcId="{2DF04F8D-FB7C-4A38-AF4F-B8DB36A1504D}" destId="{CD1B14DF-3A1D-4C52-98DC-BA8E5C598D67}" srcOrd="14" destOrd="0" presId="urn:microsoft.com/office/officeart/2008/layout/LinedList"/>
    <dgm:cxn modelId="{8BC511B7-2E11-41F9-8D8B-A71CEFD6C664}" type="presParOf" srcId="{2DF04F8D-FB7C-4A38-AF4F-B8DB36A1504D}" destId="{25CEA737-696E-4156-A7DE-1084D7C861EC}" srcOrd="15" destOrd="0" presId="urn:microsoft.com/office/officeart/2008/layout/LinedList"/>
    <dgm:cxn modelId="{4B614C2C-CF89-4C14-ABF2-DD62D9C08B00}" type="presParOf" srcId="{2DF04F8D-FB7C-4A38-AF4F-B8DB36A1504D}" destId="{4F9AA169-ACAF-4591-A294-566E6BB5900E}" srcOrd="16" destOrd="0" presId="urn:microsoft.com/office/officeart/2008/layout/LinedList"/>
    <dgm:cxn modelId="{7E5583BD-6C12-46D8-A603-C46B58792AAC}" type="presParOf" srcId="{4F9AA169-ACAF-4591-A294-566E6BB5900E}" destId="{FA78EC09-AA3D-4C18-A7DA-E4595BF6F693}" srcOrd="0" destOrd="0" presId="urn:microsoft.com/office/officeart/2008/layout/LinedList"/>
    <dgm:cxn modelId="{D104E414-2323-497F-87D9-20807E42BA9C}" type="presParOf" srcId="{4F9AA169-ACAF-4591-A294-566E6BB5900E}" destId="{A979F34A-795C-415F-9E17-91B6762EF8DB}" srcOrd="1" destOrd="0" presId="urn:microsoft.com/office/officeart/2008/layout/LinedList"/>
    <dgm:cxn modelId="{B6B7DC84-C0E9-4C71-AC99-055DB908F2A6}" type="presParOf" srcId="{4F9AA169-ACAF-4591-A294-566E6BB5900E}" destId="{185C05A6-A23F-4179-ABA7-6DC33955A428}" srcOrd="2" destOrd="0" presId="urn:microsoft.com/office/officeart/2008/layout/LinedList"/>
    <dgm:cxn modelId="{69868C14-2478-4AE3-88A3-41CF2BE79211}" type="presParOf" srcId="{2DF04F8D-FB7C-4A38-AF4F-B8DB36A1504D}" destId="{B14A4B06-C50C-40C1-BDCB-4001A01CEEC6}" srcOrd="17" destOrd="0" presId="urn:microsoft.com/office/officeart/2008/layout/LinedList"/>
    <dgm:cxn modelId="{5A523A74-4D7A-432C-880A-4DA111F81D70}" type="presParOf" srcId="{2DF04F8D-FB7C-4A38-AF4F-B8DB36A1504D}" destId="{51AB3F46-C348-4C01-BBB2-F49245858217}" srcOrd="18" destOrd="0" presId="urn:microsoft.com/office/officeart/2008/layout/LinedList"/>
    <dgm:cxn modelId="{79C3B844-C566-4AC5-A240-B971746ADFE0}" type="presParOf" srcId="{2DF04F8D-FB7C-4A38-AF4F-B8DB36A1504D}" destId="{A89C290D-0A2B-400E-948A-9CAFBE1E0F61}" srcOrd="19" destOrd="0" presId="urn:microsoft.com/office/officeart/2008/layout/LinedList"/>
    <dgm:cxn modelId="{7B54AD77-35DB-4F29-BCD1-B1098F936630}" type="presParOf" srcId="{A89C290D-0A2B-400E-948A-9CAFBE1E0F61}" destId="{5FA82513-1B02-430B-856C-6C6E495C9AB2}" srcOrd="0" destOrd="0" presId="urn:microsoft.com/office/officeart/2008/layout/LinedList"/>
    <dgm:cxn modelId="{C72E449B-362C-4F4E-8F99-8FF5446D2596}" type="presParOf" srcId="{A89C290D-0A2B-400E-948A-9CAFBE1E0F61}" destId="{C04A88C3-9087-450C-A536-AEFE5EABAE63}" srcOrd="1" destOrd="0" presId="urn:microsoft.com/office/officeart/2008/layout/LinedList"/>
    <dgm:cxn modelId="{9241760F-185E-4CDB-BD4E-441198DF9880}" type="presParOf" srcId="{A89C290D-0A2B-400E-948A-9CAFBE1E0F61}" destId="{33D78A1F-B772-4BA3-BA18-2CC2DADAD845}" srcOrd="2" destOrd="0" presId="urn:microsoft.com/office/officeart/2008/layout/LinedList"/>
    <dgm:cxn modelId="{0766712B-A001-4DA3-92B1-70634391DD7F}" type="presParOf" srcId="{2DF04F8D-FB7C-4A38-AF4F-B8DB36A1504D}" destId="{A9A2B577-88B3-4EC2-9607-EB4FD62C2CEE}" srcOrd="20" destOrd="0" presId="urn:microsoft.com/office/officeart/2008/layout/LinedList"/>
    <dgm:cxn modelId="{244D493D-B469-404B-ADE2-889834EDF8BF}" type="presParOf" srcId="{2DF04F8D-FB7C-4A38-AF4F-B8DB36A1504D}" destId="{7C37C778-8CAF-4D98-8942-F62A384F677A}" srcOrd="21" destOrd="0" presId="urn:microsoft.com/office/officeart/2008/layout/LinedList"/>
    <dgm:cxn modelId="{734FC419-3542-4076-B7A7-C9EFBB71E935}" type="presParOf" srcId="{2DF04F8D-FB7C-4A38-AF4F-B8DB36A1504D}" destId="{E4B81299-7FCF-4D6C-968A-7E86BFB84823}" srcOrd="22" destOrd="0" presId="urn:microsoft.com/office/officeart/2008/layout/LinedList"/>
    <dgm:cxn modelId="{9E4BF53F-CC55-4A20-BB72-7FFAD0B62081}" type="presParOf" srcId="{E4B81299-7FCF-4D6C-968A-7E86BFB84823}" destId="{3C8C3E4C-A079-409F-8C17-26470A4BEB9F}" srcOrd="0" destOrd="0" presId="urn:microsoft.com/office/officeart/2008/layout/LinedList"/>
    <dgm:cxn modelId="{F682C089-9A59-43B1-A4A5-28AF4907F86F}" type="presParOf" srcId="{E4B81299-7FCF-4D6C-968A-7E86BFB84823}" destId="{AA48F2B8-3E63-47BC-800E-1B92B3C82B5E}" srcOrd="1" destOrd="0" presId="urn:microsoft.com/office/officeart/2008/layout/LinedList"/>
    <dgm:cxn modelId="{8D512D22-2452-4282-A69E-0E2FDC3F89BB}" type="presParOf" srcId="{E4B81299-7FCF-4D6C-968A-7E86BFB84823}" destId="{7DC6BA60-21D1-462C-A452-BE79C20562D7}" srcOrd="2" destOrd="0" presId="urn:microsoft.com/office/officeart/2008/layout/LinedList"/>
    <dgm:cxn modelId="{03EA5FC1-61E1-4913-8C2C-995ECE93DF0C}" type="presParOf" srcId="{2DF04F8D-FB7C-4A38-AF4F-B8DB36A1504D}" destId="{3F465776-AB65-4DE0-ACCE-92A8ACF3E758}" srcOrd="23" destOrd="0" presId="urn:microsoft.com/office/officeart/2008/layout/LinedList"/>
    <dgm:cxn modelId="{B2DE2D4F-01C7-4AB1-A20A-1A0F0F2E02E5}" type="presParOf" srcId="{2DF04F8D-FB7C-4A38-AF4F-B8DB36A1504D}" destId="{E103EF55-12E4-49FA-8870-5A0152CE9F51}" srcOrd="24" destOrd="0" presId="urn:microsoft.com/office/officeart/2008/layout/LinedList"/>
    <dgm:cxn modelId="{ECF3C3CE-08CD-4BD5-8F1E-041883950380}" type="presParOf" srcId="{2DF04F8D-FB7C-4A38-AF4F-B8DB36A1504D}" destId="{8857887B-5FF3-4678-9CC8-F11737D556A3}" srcOrd="25" destOrd="0" presId="urn:microsoft.com/office/officeart/2008/layout/LinedList"/>
    <dgm:cxn modelId="{3363EC42-03CC-402B-B573-3B8FBBEF4744}" type="presParOf" srcId="{8857887B-5FF3-4678-9CC8-F11737D556A3}" destId="{91421A6A-543B-4A04-A679-07D64A124CA4}" srcOrd="0" destOrd="0" presId="urn:microsoft.com/office/officeart/2008/layout/LinedList"/>
    <dgm:cxn modelId="{1AF9AA5D-2022-44E4-8E14-752F2AE11571}" type="presParOf" srcId="{8857887B-5FF3-4678-9CC8-F11737D556A3}" destId="{319BA02B-C7AB-40DC-9F3C-CEBCD75EC30E}" srcOrd="1" destOrd="0" presId="urn:microsoft.com/office/officeart/2008/layout/LinedList"/>
    <dgm:cxn modelId="{B206EA73-9839-440F-B915-2093D6AA0F06}" type="presParOf" srcId="{8857887B-5FF3-4678-9CC8-F11737D556A3}" destId="{0C6D50DA-DB22-4BBE-8FC9-684CE014FE3A}" srcOrd="2" destOrd="0" presId="urn:microsoft.com/office/officeart/2008/layout/LinedList"/>
    <dgm:cxn modelId="{F1011324-BEE8-43A0-BE32-4995B60ABEE5}" type="presParOf" srcId="{2DF04F8D-FB7C-4A38-AF4F-B8DB36A1504D}" destId="{44A85557-2B99-4299-AE93-244462DDACAF}" srcOrd="26" destOrd="0" presId="urn:microsoft.com/office/officeart/2008/layout/LinedList"/>
    <dgm:cxn modelId="{6E4C31AA-D082-4AB5-8004-B699B8ADF2A7}" type="presParOf" srcId="{2DF04F8D-FB7C-4A38-AF4F-B8DB36A1504D}" destId="{B3E8BCFF-E990-4C06-B899-5052A969BA1E}" srcOrd="27" destOrd="0" presId="urn:microsoft.com/office/officeart/2008/layout/LinedList"/>
    <dgm:cxn modelId="{5D5B6CF0-325D-433C-9EF4-20B3CD046932}" type="presParOf" srcId="{2DF04F8D-FB7C-4A38-AF4F-B8DB36A1504D}" destId="{B8CAD3CF-7278-425C-AC63-9F789EAEE93E}" srcOrd="28" destOrd="0" presId="urn:microsoft.com/office/officeart/2008/layout/LinedList"/>
    <dgm:cxn modelId="{8937CD51-26EB-4A37-AFBF-BC28D99B9F40}" type="presParOf" srcId="{B8CAD3CF-7278-425C-AC63-9F789EAEE93E}" destId="{5D085617-366A-4689-BF7B-47B69FEFF9A8}" srcOrd="0" destOrd="0" presId="urn:microsoft.com/office/officeart/2008/layout/LinedList"/>
    <dgm:cxn modelId="{DA1C909C-9E8D-4039-9A68-12284DABDF84}" type="presParOf" srcId="{B8CAD3CF-7278-425C-AC63-9F789EAEE93E}" destId="{B5CD0C62-3C56-43C3-BFB9-0CC4BF7E4EE2}" srcOrd="1" destOrd="0" presId="urn:microsoft.com/office/officeart/2008/layout/LinedList"/>
    <dgm:cxn modelId="{22E7FA59-EC6E-4C69-A45F-54E36CC0E949}" type="presParOf" srcId="{B8CAD3CF-7278-425C-AC63-9F789EAEE93E}" destId="{1BF6EC52-4444-45BD-8CC8-1F6CFB0C7715}" srcOrd="2" destOrd="0" presId="urn:microsoft.com/office/officeart/2008/layout/LinedList"/>
    <dgm:cxn modelId="{B91AB50B-6A86-434F-ADF5-30E6EBB6E9A5}" type="presParOf" srcId="{2DF04F8D-FB7C-4A38-AF4F-B8DB36A1504D}" destId="{33AC71F4-169A-475E-8E55-F616E4C5D8AC}" srcOrd="29" destOrd="0" presId="urn:microsoft.com/office/officeart/2008/layout/LinedList"/>
    <dgm:cxn modelId="{E1404B14-3903-4A96-8971-FD4AE25072A6}" type="presParOf" srcId="{2DF04F8D-FB7C-4A38-AF4F-B8DB36A1504D}" destId="{CAE13793-51DE-4114-A98D-2BE946C25254}" srcOrd="30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A572B83-20B2-4AFA-B072-FE2617900E30}" type="doc">
      <dgm:prSet loTypeId="urn:microsoft.com/office/officeart/2005/8/layout/hProcess7#1" loCatId="list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D7AAF422-8968-4C17-A61F-A0EA4A52CB00}">
      <dgm:prSet phldrT="[Текст]"/>
      <dgm:spPr/>
      <dgm:t>
        <a:bodyPr/>
        <a:lstStyle/>
        <a:p>
          <a:r>
            <a:rPr lang="ru-RU" dirty="0">
              <a:solidFill>
                <a:srgbClr val="002060"/>
              </a:solidFill>
            </a:rPr>
            <a:t>Члены секции</a:t>
          </a:r>
        </a:p>
      </dgm:t>
    </dgm:pt>
    <dgm:pt modelId="{FB64474A-8AE9-4965-B946-7E4FF9346C5D}" type="parTrans" cxnId="{80A0556B-38D2-40BB-BD86-04361047780A}">
      <dgm:prSet/>
      <dgm:spPr/>
      <dgm:t>
        <a:bodyPr/>
        <a:lstStyle/>
        <a:p>
          <a:endParaRPr lang="ru-RU"/>
        </a:p>
      </dgm:t>
    </dgm:pt>
    <dgm:pt modelId="{032A5FCF-902E-4E10-BAE6-86D3E4C2D1C2}" type="sibTrans" cxnId="{80A0556B-38D2-40BB-BD86-04361047780A}">
      <dgm:prSet/>
      <dgm:spPr/>
      <dgm:t>
        <a:bodyPr/>
        <a:lstStyle/>
        <a:p>
          <a:endParaRPr lang="ru-RU"/>
        </a:p>
      </dgm:t>
    </dgm:pt>
    <dgm:pt modelId="{B2019AFB-876B-451E-BAFF-28D14002EC67}">
      <dgm:prSet phldrT="[Текст]" custT="1"/>
      <dgm:spPr/>
      <dgm:t>
        <a:bodyPr/>
        <a:lstStyle/>
        <a:p>
          <a:r>
            <a:rPr lang="ru-RU" sz="950" b="1" i="0" dirty="0">
              <a:solidFill>
                <a:srgbClr val="002060"/>
              </a:solidFill>
            </a:rPr>
            <a:t>Петрова Мария Григорьевна (РКОД)</a:t>
          </a:r>
          <a:endParaRPr lang="ru-RU" sz="950" dirty="0">
            <a:solidFill>
              <a:srgbClr val="002060"/>
            </a:solidFill>
          </a:endParaRPr>
        </a:p>
      </dgm:t>
    </dgm:pt>
    <dgm:pt modelId="{419408D2-D7F6-483F-A2C5-EBA953252283}" type="parTrans" cxnId="{57AA502B-1803-43F8-9489-A1C18857A41B}">
      <dgm:prSet/>
      <dgm:spPr/>
      <dgm:t>
        <a:bodyPr/>
        <a:lstStyle/>
        <a:p>
          <a:endParaRPr lang="ru-RU"/>
        </a:p>
      </dgm:t>
    </dgm:pt>
    <dgm:pt modelId="{81735E42-4FC5-4D2F-9FFD-FB9B2AE0BC5A}" type="sibTrans" cxnId="{57AA502B-1803-43F8-9489-A1C18857A41B}">
      <dgm:prSet/>
      <dgm:spPr/>
      <dgm:t>
        <a:bodyPr/>
        <a:lstStyle/>
        <a:p>
          <a:endParaRPr lang="ru-RU"/>
        </a:p>
      </dgm:t>
    </dgm:pt>
    <dgm:pt modelId="{ECE008B8-D389-4012-A1C0-C88707D5E44C}">
      <dgm:prSet phldrT="[Текст]"/>
      <dgm:spPr/>
      <dgm:t>
        <a:bodyPr/>
        <a:lstStyle/>
        <a:p>
          <a:r>
            <a:rPr lang="ru-RU" dirty="0">
              <a:solidFill>
                <a:srgbClr val="002060"/>
              </a:solidFill>
            </a:rPr>
            <a:t>Члены секции</a:t>
          </a:r>
        </a:p>
      </dgm:t>
    </dgm:pt>
    <dgm:pt modelId="{32C5DFE7-DE82-4C88-A6BD-97A03941D8F7}" type="parTrans" cxnId="{10DFE989-1C72-40A7-AADD-291DD1604A7E}">
      <dgm:prSet/>
      <dgm:spPr/>
      <dgm:t>
        <a:bodyPr/>
        <a:lstStyle/>
        <a:p>
          <a:endParaRPr lang="ru-RU"/>
        </a:p>
      </dgm:t>
    </dgm:pt>
    <dgm:pt modelId="{E760D94E-4E8F-4855-80FC-3144A61A9D65}" type="sibTrans" cxnId="{10DFE989-1C72-40A7-AADD-291DD1604A7E}">
      <dgm:prSet/>
      <dgm:spPr/>
      <dgm:t>
        <a:bodyPr/>
        <a:lstStyle/>
        <a:p>
          <a:endParaRPr lang="ru-RU"/>
        </a:p>
      </dgm:t>
    </dgm:pt>
    <dgm:pt modelId="{E4E32607-17D1-49DB-8773-236C3E36682B}">
      <dgm:prSet phldrT="[Текст]"/>
      <dgm:spPr/>
      <dgm:t>
        <a:bodyPr/>
        <a:lstStyle/>
        <a:p>
          <a:r>
            <a:rPr lang="ru-RU" b="1" i="0" dirty="0">
              <a:solidFill>
                <a:srgbClr val="002060"/>
              </a:solidFill>
            </a:rPr>
            <a:t>Владимирова Светлана Евгеньевна (</a:t>
          </a:r>
          <a:r>
            <a:rPr lang="ru-RU" b="1" i="0" dirty="0" err="1">
              <a:solidFill>
                <a:srgbClr val="002060"/>
              </a:solidFill>
            </a:rPr>
            <a:t>Мариинско-посадская</a:t>
          </a:r>
          <a:r>
            <a:rPr lang="ru-RU" b="1" i="0" dirty="0">
              <a:solidFill>
                <a:srgbClr val="002060"/>
              </a:solidFill>
            </a:rPr>
            <a:t> ЦРБ)</a:t>
          </a:r>
          <a:endParaRPr lang="ru-RU" dirty="0">
            <a:solidFill>
              <a:srgbClr val="002060"/>
            </a:solidFill>
          </a:endParaRPr>
        </a:p>
      </dgm:t>
    </dgm:pt>
    <dgm:pt modelId="{B2FE778D-9DC9-45DA-BEDB-AC6045ECC796}" type="parTrans" cxnId="{4C0529E5-1BCC-4186-81B2-E10FAA70B5E9}">
      <dgm:prSet/>
      <dgm:spPr/>
      <dgm:t>
        <a:bodyPr/>
        <a:lstStyle/>
        <a:p>
          <a:endParaRPr lang="ru-RU"/>
        </a:p>
      </dgm:t>
    </dgm:pt>
    <dgm:pt modelId="{21B64F86-44D0-4935-8BBE-FC02958B1FE9}" type="sibTrans" cxnId="{4C0529E5-1BCC-4186-81B2-E10FAA70B5E9}">
      <dgm:prSet/>
      <dgm:spPr/>
      <dgm:t>
        <a:bodyPr/>
        <a:lstStyle/>
        <a:p>
          <a:endParaRPr lang="ru-RU"/>
        </a:p>
      </dgm:t>
    </dgm:pt>
    <dgm:pt modelId="{06710D62-4D18-44D9-81D3-DC3057EB4433}">
      <dgm:prSet phldrT="[Текст]"/>
      <dgm:spPr/>
      <dgm:t>
        <a:bodyPr/>
        <a:lstStyle/>
        <a:p>
          <a:r>
            <a:rPr lang="ru-RU" dirty="0">
              <a:solidFill>
                <a:srgbClr val="002060"/>
              </a:solidFill>
            </a:rPr>
            <a:t>Члены секции</a:t>
          </a:r>
        </a:p>
      </dgm:t>
    </dgm:pt>
    <dgm:pt modelId="{14E61AE8-9EE5-4226-A6EA-F52D0A1C5A44}" type="parTrans" cxnId="{C337EC6E-4449-46F7-85A3-1704E27D2BB2}">
      <dgm:prSet/>
      <dgm:spPr/>
      <dgm:t>
        <a:bodyPr/>
        <a:lstStyle/>
        <a:p>
          <a:endParaRPr lang="ru-RU"/>
        </a:p>
      </dgm:t>
    </dgm:pt>
    <dgm:pt modelId="{3983852A-5826-4208-B6FB-617CB82719D2}" type="sibTrans" cxnId="{C337EC6E-4449-46F7-85A3-1704E27D2BB2}">
      <dgm:prSet/>
      <dgm:spPr/>
      <dgm:t>
        <a:bodyPr/>
        <a:lstStyle/>
        <a:p>
          <a:endParaRPr lang="ru-RU"/>
        </a:p>
      </dgm:t>
    </dgm:pt>
    <dgm:pt modelId="{9F45DD0A-85A9-47CD-936C-43A7FE303DF7}">
      <dgm:prSet phldrT="[Текст]"/>
      <dgm:spPr/>
      <dgm:t>
        <a:bodyPr/>
        <a:lstStyle/>
        <a:p>
          <a:r>
            <a:rPr lang="ru-RU" b="1" i="0" dirty="0">
              <a:solidFill>
                <a:srgbClr val="002060"/>
              </a:solidFill>
            </a:rPr>
            <a:t>Антонова Ирина Юрьевна (ГКБ №1)</a:t>
          </a:r>
          <a:endParaRPr lang="ru-RU" dirty="0">
            <a:solidFill>
              <a:srgbClr val="002060"/>
            </a:solidFill>
          </a:endParaRPr>
        </a:p>
      </dgm:t>
    </dgm:pt>
    <dgm:pt modelId="{58024D4E-E9B4-4995-9B50-FB90F807C86E}" type="parTrans" cxnId="{312B92A2-D6CC-4C53-BBE0-A79A77776140}">
      <dgm:prSet/>
      <dgm:spPr/>
      <dgm:t>
        <a:bodyPr/>
        <a:lstStyle/>
        <a:p>
          <a:endParaRPr lang="ru-RU"/>
        </a:p>
      </dgm:t>
    </dgm:pt>
    <dgm:pt modelId="{BC2AD4EF-CB5B-4AAF-A4CE-F69A492EAEBF}" type="sibTrans" cxnId="{312B92A2-D6CC-4C53-BBE0-A79A77776140}">
      <dgm:prSet/>
      <dgm:spPr/>
      <dgm:t>
        <a:bodyPr/>
        <a:lstStyle/>
        <a:p>
          <a:endParaRPr lang="ru-RU"/>
        </a:p>
      </dgm:t>
    </dgm:pt>
    <dgm:pt modelId="{1E6EC4BA-1237-4F96-B20D-3B4F71A6AB67}">
      <dgm:prSet phldrT="[Текст]"/>
      <dgm:spPr/>
      <dgm:t>
        <a:bodyPr/>
        <a:lstStyle/>
        <a:p>
          <a:r>
            <a:rPr lang="ru-RU" b="1" i="0" dirty="0">
              <a:solidFill>
                <a:srgbClr val="002060"/>
              </a:solidFill>
            </a:rPr>
            <a:t>Григорьева Людмила Григорьевна (Калининский ПНИ)</a:t>
          </a:r>
          <a:endParaRPr lang="ru-RU" dirty="0">
            <a:solidFill>
              <a:srgbClr val="002060"/>
            </a:solidFill>
          </a:endParaRPr>
        </a:p>
      </dgm:t>
    </dgm:pt>
    <dgm:pt modelId="{46D5CE3F-7D2F-49E2-A282-BB5064050D7B}" type="parTrans" cxnId="{075DBCD7-933C-469F-8A09-147B3CA7BB32}">
      <dgm:prSet/>
      <dgm:spPr/>
      <dgm:t>
        <a:bodyPr/>
        <a:lstStyle/>
        <a:p>
          <a:endParaRPr lang="ru-RU"/>
        </a:p>
      </dgm:t>
    </dgm:pt>
    <dgm:pt modelId="{4F54082C-7C9B-4977-9013-36DE412C0F2F}" type="sibTrans" cxnId="{075DBCD7-933C-469F-8A09-147B3CA7BB32}">
      <dgm:prSet/>
      <dgm:spPr/>
      <dgm:t>
        <a:bodyPr/>
        <a:lstStyle/>
        <a:p>
          <a:endParaRPr lang="ru-RU"/>
        </a:p>
      </dgm:t>
    </dgm:pt>
    <dgm:pt modelId="{FEBB2092-44C0-434A-8C5C-653F4447DBDE}">
      <dgm:prSet phldrT="[Текст]"/>
      <dgm:spPr/>
      <dgm:t>
        <a:bodyPr/>
        <a:lstStyle/>
        <a:p>
          <a:r>
            <a:rPr lang="ru-RU" dirty="0">
              <a:solidFill>
                <a:srgbClr val="002060"/>
              </a:solidFill>
            </a:rPr>
            <a:t>Члены секции</a:t>
          </a:r>
        </a:p>
      </dgm:t>
    </dgm:pt>
    <dgm:pt modelId="{534A0D1A-241C-4AC9-B47E-ED512627442D}" type="parTrans" cxnId="{376F8E9D-6BA8-4424-A729-0C84FE839406}">
      <dgm:prSet/>
      <dgm:spPr/>
      <dgm:t>
        <a:bodyPr/>
        <a:lstStyle/>
        <a:p>
          <a:endParaRPr lang="ru-RU"/>
        </a:p>
      </dgm:t>
    </dgm:pt>
    <dgm:pt modelId="{799BC84D-7566-4F7D-B3D1-342E7FDAFEAF}" type="sibTrans" cxnId="{376F8E9D-6BA8-4424-A729-0C84FE839406}">
      <dgm:prSet/>
      <dgm:spPr/>
      <dgm:t>
        <a:bodyPr/>
        <a:lstStyle/>
        <a:p>
          <a:endParaRPr lang="ru-RU"/>
        </a:p>
      </dgm:t>
    </dgm:pt>
    <dgm:pt modelId="{00D930D8-5E94-495B-9BBE-403A53E231A9}">
      <dgm:prSet custT="1"/>
      <dgm:spPr/>
      <dgm:t>
        <a:bodyPr/>
        <a:lstStyle/>
        <a:p>
          <a:r>
            <a:rPr lang="ru-RU" sz="950" dirty="0" err="1">
              <a:solidFill>
                <a:srgbClr val="002060"/>
              </a:solidFill>
            </a:rPr>
            <a:t>Илюхина</a:t>
          </a:r>
          <a:r>
            <a:rPr lang="ru-RU" sz="950" dirty="0">
              <a:solidFill>
                <a:srgbClr val="002060"/>
              </a:solidFill>
            </a:rPr>
            <a:t> Анастасия  Ивановна </a:t>
          </a:r>
          <a:r>
            <a:rPr lang="ru-RU" sz="950" b="1" i="0" dirty="0">
              <a:solidFill>
                <a:srgbClr val="002060"/>
              </a:solidFill>
            </a:rPr>
            <a:t>(</a:t>
          </a:r>
          <a:r>
            <a:rPr lang="ru-RU" sz="950" dirty="0">
              <a:solidFill>
                <a:srgbClr val="002060"/>
              </a:solidFill>
            </a:rPr>
            <a:t>Реабилитационный центр для детей)</a:t>
          </a:r>
          <a:endParaRPr lang="ru-RU" sz="950" b="0" i="0" dirty="0">
            <a:solidFill>
              <a:srgbClr val="002060"/>
            </a:solidFill>
          </a:endParaRPr>
        </a:p>
      </dgm:t>
    </dgm:pt>
    <dgm:pt modelId="{5CE16605-F911-441A-ACA8-E4B5BB6F1472}" type="parTrans" cxnId="{BC775F68-E6A1-4E83-977C-1C3AB6D2015F}">
      <dgm:prSet/>
      <dgm:spPr/>
      <dgm:t>
        <a:bodyPr/>
        <a:lstStyle/>
        <a:p>
          <a:endParaRPr lang="ru-RU"/>
        </a:p>
      </dgm:t>
    </dgm:pt>
    <dgm:pt modelId="{8451B280-8249-4659-B278-64EF29EA5216}" type="sibTrans" cxnId="{BC775F68-E6A1-4E83-977C-1C3AB6D2015F}">
      <dgm:prSet/>
      <dgm:spPr/>
      <dgm:t>
        <a:bodyPr/>
        <a:lstStyle/>
        <a:p>
          <a:endParaRPr lang="ru-RU"/>
        </a:p>
      </dgm:t>
    </dgm:pt>
    <dgm:pt modelId="{1CCBD412-7323-49C8-8276-A22B570B6452}">
      <dgm:prSet custT="1"/>
      <dgm:spPr/>
      <dgm:t>
        <a:bodyPr/>
        <a:lstStyle/>
        <a:p>
          <a:r>
            <a:rPr lang="ru-RU" sz="950" dirty="0">
              <a:solidFill>
                <a:srgbClr val="002060"/>
              </a:solidFill>
            </a:rPr>
            <a:t>Скворцова Мария </a:t>
          </a:r>
          <a:r>
            <a:rPr lang="ru-RU" sz="950" dirty="0" err="1">
              <a:solidFill>
                <a:srgbClr val="002060"/>
              </a:solidFill>
            </a:rPr>
            <a:t>Вячеславна</a:t>
          </a:r>
          <a:r>
            <a:rPr lang="ru-RU" sz="950" dirty="0">
              <a:solidFill>
                <a:srgbClr val="002060"/>
              </a:solidFill>
            </a:rPr>
            <a:t> </a:t>
          </a:r>
          <a:r>
            <a:rPr lang="ru-RU" sz="950" b="1" i="0" dirty="0">
              <a:solidFill>
                <a:srgbClr val="002060"/>
              </a:solidFill>
            </a:rPr>
            <a:t>(НМЦ)</a:t>
          </a:r>
          <a:endParaRPr lang="ru-RU" sz="950" b="0" i="0" dirty="0">
            <a:solidFill>
              <a:srgbClr val="002060"/>
            </a:solidFill>
          </a:endParaRPr>
        </a:p>
      </dgm:t>
    </dgm:pt>
    <dgm:pt modelId="{46A472B6-A6A2-450C-AA4E-39808BB9240B}" type="parTrans" cxnId="{9775D666-32DE-4562-8AC6-BCDD7B2FEBDF}">
      <dgm:prSet/>
      <dgm:spPr/>
      <dgm:t>
        <a:bodyPr/>
        <a:lstStyle/>
        <a:p>
          <a:endParaRPr lang="ru-RU"/>
        </a:p>
      </dgm:t>
    </dgm:pt>
    <dgm:pt modelId="{4592F2A9-C4EC-4777-9169-C89479EF0564}" type="sibTrans" cxnId="{9775D666-32DE-4562-8AC6-BCDD7B2FEBDF}">
      <dgm:prSet/>
      <dgm:spPr/>
      <dgm:t>
        <a:bodyPr/>
        <a:lstStyle/>
        <a:p>
          <a:endParaRPr lang="ru-RU"/>
        </a:p>
      </dgm:t>
    </dgm:pt>
    <dgm:pt modelId="{61577CF5-F2D5-4126-A5B5-B67BD962C601}">
      <dgm:prSet custT="1"/>
      <dgm:spPr/>
      <dgm:t>
        <a:bodyPr/>
        <a:lstStyle/>
        <a:p>
          <a:r>
            <a:rPr lang="ru-RU" sz="950" dirty="0">
              <a:solidFill>
                <a:srgbClr val="002060"/>
              </a:solidFill>
            </a:rPr>
            <a:t>Кольцова Анна Владимировна </a:t>
          </a:r>
          <a:r>
            <a:rPr lang="ru-RU" sz="950" b="1" i="0" dirty="0">
              <a:solidFill>
                <a:srgbClr val="002060"/>
              </a:solidFill>
            </a:rPr>
            <a:t>(РКОД)</a:t>
          </a:r>
          <a:endParaRPr lang="ru-RU" sz="950" b="0" i="0" dirty="0">
            <a:solidFill>
              <a:srgbClr val="002060"/>
            </a:solidFill>
          </a:endParaRPr>
        </a:p>
      </dgm:t>
    </dgm:pt>
    <dgm:pt modelId="{26AB12BA-8AA5-41B3-AB2B-CD57D737EAC6}" type="parTrans" cxnId="{A37C09F1-84ED-4EB8-9B0D-25E4C9388E18}">
      <dgm:prSet/>
      <dgm:spPr/>
      <dgm:t>
        <a:bodyPr/>
        <a:lstStyle/>
        <a:p>
          <a:endParaRPr lang="ru-RU"/>
        </a:p>
      </dgm:t>
    </dgm:pt>
    <dgm:pt modelId="{2D753D69-EEF8-4671-96B3-811DB190DC9D}" type="sibTrans" cxnId="{A37C09F1-84ED-4EB8-9B0D-25E4C9388E18}">
      <dgm:prSet/>
      <dgm:spPr/>
      <dgm:t>
        <a:bodyPr/>
        <a:lstStyle/>
        <a:p>
          <a:endParaRPr lang="ru-RU"/>
        </a:p>
      </dgm:t>
    </dgm:pt>
    <dgm:pt modelId="{273DBE47-6EE5-4ABA-8D22-C6A463559314}">
      <dgm:prSet/>
      <dgm:spPr/>
      <dgm:t>
        <a:bodyPr/>
        <a:lstStyle/>
        <a:p>
          <a:r>
            <a:rPr lang="ru-RU" b="1" i="0">
              <a:solidFill>
                <a:srgbClr val="002060"/>
              </a:solidFill>
            </a:rPr>
            <a:t>Ластухина Ирина Юрьевна (Ибресинский ПНИ)</a:t>
          </a:r>
          <a:endParaRPr lang="ru-RU" b="0" i="0" dirty="0">
            <a:solidFill>
              <a:srgbClr val="002060"/>
            </a:solidFill>
          </a:endParaRPr>
        </a:p>
      </dgm:t>
    </dgm:pt>
    <dgm:pt modelId="{17FEDF93-FA80-4CD6-9D4B-F93B4CEAC8B0}" type="parTrans" cxnId="{0192C0E4-B32B-491F-B412-2276B290C4E8}">
      <dgm:prSet/>
      <dgm:spPr/>
      <dgm:t>
        <a:bodyPr/>
        <a:lstStyle/>
        <a:p>
          <a:endParaRPr lang="ru-RU"/>
        </a:p>
      </dgm:t>
    </dgm:pt>
    <dgm:pt modelId="{0DDDCE9B-B64D-4498-B120-CAE29E0B6A06}" type="sibTrans" cxnId="{0192C0E4-B32B-491F-B412-2276B290C4E8}">
      <dgm:prSet/>
      <dgm:spPr/>
      <dgm:t>
        <a:bodyPr/>
        <a:lstStyle/>
        <a:p>
          <a:endParaRPr lang="ru-RU"/>
        </a:p>
      </dgm:t>
    </dgm:pt>
    <dgm:pt modelId="{E9A52F60-59AE-470B-96F8-3249536F9331}">
      <dgm:prSet/>
      <dgm:spPr/>
      <dgm:t>
        <a:bodyPr/>
        <a:lstStyle/>
        <a:p>
          <a:r>
            <a:rPr lang="ru-RU" b="1" i="0">
              <a:solidFill>
                <a:srgbClr val="002060"/>
              </a:solidFill>
            </a:rPr>
            <a:t>Шайманова Зоя Васильевна (Тарханский ПНИ)</a:t>
          </a:r>
          <a:endParaRPr lang="ru-RU" b="0" i="0" dirty="0">
            <a:solidFill>
              <a:srgbClr val="002060"/>
            </a:solidFill>
          </a:endParaRPr>
        </a:p>
      </dgm:t>
    </dgm:pt>
    <dgm:pt modelId="{8E4A0EAD-BF40-4CE6-B26C-279282FCC167}" type="parTrans" cxnId="{8F793722-D0D2-412C-BFE6-83C6B0E25E73}">
      <dgm:prSet/>
      <dgm:spPr/>
      <dgm:t>
        <a:bodyPr/>
        <a:lstStyle/>
        <a:p>
          <a:endParaRPr lang="ru-RU"/>
        </a:p>
      </dgm:t>
    </dgm:pt>
    <dgm:pt modelId="{0266E557-69CA-4B8B-B0E0-FDA7A5E4B011}" type="sibTrans" cxnId="{8F793722-D0D2-412C-BFE6-83C6B0E25E73}">
      <dgm:prSet/>
      <dgm:spPr/>
      <dgm:t>
        <a:bodyPr/>
        <a:lstStyle/>
        <a:p>
          <a:endParaRPr lang="ru-RU"/>
        </a:p>
      </dgm:t>
    </dgm:pt>
    <dgm:pt modelId="{4FAA8329-147A-467B-95C3-E2246795DB85}">
      <dgm:prSet/>
      <dgm:spPr/>
      <dgm:t>
        <a:bodyPr/>
        <a:lstStyle/>
        <a:p>
          <a:r>
            <a:rPr lang="ru-RU" b="1" i="0" dirty="0">
              <a:solidFill>
                <a:srgbClr val="002060"/>
              </a:solidFill>
            </a:rPr>
            <a:t>Шингарева Тамара Владимировна (</a:t>
          </a:r>
          <a:r>
            <a:rPr lang="ru-RU" b="1" i="0" dirty="0" err="1">
              <a:solidFill>
                <a:srgbClr val="002060"/>
              </a:solidFill>
            </a:rPr>
            <a:t>Карабай-шемуршинский</a:t>
          </a:r>
          <a:r>
            <a:rPr lang="ru-RU" b="1" i="0" dirty="0">
              <a:solidFill>
                <a:srgbClr val="002060"/>
              </a:solidFill>
            </a:rPr>
            <a:t> ПНИ)</a:t>
          </a:r>
          <a:endParaRPr lang="ru-RU" b="0" i="0" dirty="0">
            <a:solidFill>
              <a:srgbClr val="002060"/>
            </a:solidFill>
          </a:endParaRPr>
        </a:p>
      </dgm:t>
    </dgm:pt>
    <dgm:pt modelId="{B093CB80-C889-4E9B-A79F-D7582B0C3358}" type="parTrans" cxnId="{F7EC6046-ECEF-4E24-82FE-5EDD4D06F2AC}">
      <dgm:prSet/>
      <dgm:spPr/>
      <dgm:t>
        <a:bodyPr/>
        <a:lstStyle/>
        <a:p>
          <a:endParaRPr lang="ru-RU"/>
        </a:p>
      </dgm:t>
    </dgm:pt>
    <dgm:pt modelId="{6790D28F-B618-42C4-8BB4-FEB2D2AD5616}" type="sibTrans" cxnId="{F7EC6046-ECEF-4E24-82FE-5EDD4D06F2AC}">
      <dgm:prSet/>
      <dgm:spPr/>
      <dgm:t>
        <a:bodyPr/>
        <a:lstStyle/>
        <a:p>
          <a:endParaRPr lang="ru-RU"/>
        </a:p>
      </dgm:t>
    </dgm:pt>
    <dgm:pt modelId="{BFC9A48C-B4E3-4B4B-8626-DD0577692039}">
      <dgm:prSet phldrT="[Текст]"/>
      <dgm:spPr/>
      <dgm:t>
        <a:bodyPr/>
        <a:lstStyle/>
        <a:p>
          <a:r>
            <a:rPr lang="ru-RU" b="1" i="0" dirty="0">
              <a:solidFill>
                <a:srgbClr val="002060"/>
              </a:solidFill>
            </a:rPr>
            <a:t>Гришина Елена Александровна (НМЦ)</a:t>
          </a:r>
          <a:endParaRPr lang="ru-RU" dirty="0">
            <a:solidFill>
              <a:srgbClr val="002060"/>
            </a:solidFill>
          </a:endParaRPr>
        </a:p>
      </dgm:t>
    </dgm:pt>
    <dgm:pt modelId="{5BC5B6B1-0579-4372-A927-5AAC618F3ADE}" type="parTrans" cxnId="{17C83701-0878-4CF5-9B21-D1277B9619FE}">
      <dgm:prSet/>
      <dgm:spPr/>
      <dgm:t>
        <a:bodyPr/>
        <a:lstStyle/>
        <a:p>
          <a:endParaRPr lang="ru-RU"/>
        </a:p>
      </dgm:t>
    </dgm:pt>
    <dgm:pt modelId="{D639A915-1635-4D2F-9128-A0D8903BC7C3}" type="sibTrans" cxnId="{17C83701-0878-4CF5-9B21-D1277B9619FE}">
      <dgm:prSet/>
      <dgm:spPr/>
      <dgm:t>
        <a:bodyPr/>
        <a:lstStyle/>
        <a:p>
          <a:endParaRPr lang="ru-RU"/>
        </a:p>
      </dgm:t>
    </dgm:pt>
    <dgm:pt modelId="{893D3B8D-CBA4-4504-AEBC-BEBF32CA719D}">
      <dgm:prSet phldrT="[Текст]"/>
      <dgm:spPr/>
      <dgm:t>
        <a:bodyPr/>
        <a:lstStyle/>
        <a:p>
          <a:r>
            <a:rPr lang="ru-RU" b="1" i="0" dirty="0">
              <a:solidFill>
                <a:srgbClr val="002060"/>
              </a:solidFill>
            </a:rPr>
            <a:t>Кочеткова Людмила Васильевна (ППЦ)</a:t>
          </a:r>
          <a:endParaRPr lang="ru-RU" dirty="0">
            <a:solidFill>
              <a:srgbClr val="002060"/>
            </a:solidFill>
          </a:endParaRPr>
        </a:p>
      </dgm:t>
    </dgm:pt>
    <dgm:pt modelId="{4A03EB06-16CD-44F7-AC09-46DA9CE346F4}" type="parTrans" cxnId="{408FF568-D7D4-4264-9451-2C74841C4E4A}">
      <dgm:prSet/>
      <dgm:spPr/>
      <dgm:t>
        <a:bodyPr/>
        <a:lstStyle/>
        <a:p>
          <a:endParaRPr lang="ru-RU"/>
        </a:p>
      </dgm:t>
    </dgm:pt>
    <dgm:pt modelId="{1F4A5755-DE9D-40BC-B030-C5FFC53570F0}" type="sibTrans" cxnId="{408FF568-D7D4-4264-9451-2C74841C4E4A}">
      <dgm:prSet/>
      <dgm:spPr/>
      <dgm:t>
        <a:bodyPr/>
        <a:lstStyle/>
        <a:p>
          <a:endParaRPr lang="ru-RU"/>
        </a:p>
      </dgm:t>
    </dgm:pt>
    <dgm:pt modelId="{00D4D869-8A85-4DD2-B22A-14D9AA24CC03}">
      <dgm:prSet phldrT="[Текст]"/>
      <dgm:spPr/>
      <dgm:t>
        <a:bodyPr/>
        <a:lstStyle/>
        <a:p>
          <a:r>
            <a:rPr lang="ru-RU" b="1" i="0" dirty="0" err="1">
              <a:solidFill>
                <a:srgbClr val="002060"/>
              </a:solidFill>
            </a:rPr>
            <a:t>Мылова</a:t>
          </a:r>
          <a:r>
            <a:rPr lang="ru-RU" b="1" i="0" dirty="0">
              <a:solidFill>
                <a:srgbClr val="002060"/>
              </a:solidFill>
            </a:rPr>
            <a:t> Татьяна Ильинична (ГКБ№1)</a:t>
          </a:r>
          <a:endParaRPr lang="ru-RU" dirty="0">
            <a:solidFill>
              <a:srgbClr val="002060"/>
            </a:solidFill>
          </a:endParaRPr>
        </a:p>
      </dgm:t>
    </dgm:pt>
    <dgm:pt modelId="{326206AD-8C79-4105-823F-51974497C623}" type="parTrans" cxnId="{D3AB2454-95C9-4CD6-865A-9203F1BCDC31}">
      <dgm:prSet/>
      <dgm:spPr/>
      <dgm:t>
        <a:bodyPr/>
        <a:lstStyle/>
        <a:p>
          <a:endParaRPr lang="ru-RU"/>
        </a:p>
      </dgm:t>
    </dgm:pt>
    <dgm:pt modelId="{70581813-012C-4AD7-818D-9BC9B1775652}" type="sibTrans" cxnId="{D3AB2454-95C9-4CD6-865A-9203F1BCDC31}">
      <dgm:prSet/>
      <dgm:spPr/>
      <dgm:t>
        <a:bodyPr/>
        <a:lstStyle/>
        <a:p>
          <a:endParaRPr lang="ru-RU"/>
        </a:p>
      </dgm:t>
    </dgm:pt>
    <dgm:pt modelId="{AAF87686-E40E-4613-A6AD-1B59B7635B63}">
      <dgm:prSet phldrT="[Текст]"/>
      <dgm:spPr/>
      <dgm:t>
        <a:bodyPr/>
        <a:lstStyle/>
        <a:p>
          <a:r>
            <a:rPr lang="ru-RU" b="1" i="0" dirty="0">
              <a:solidFill>
                <a:srgbClr val="002060"/>
              </a:solidFill>
            </a:rPr>
            <a:t>Иванова Марина Юрьевна (</a:t>
          </a:r>
          <a:r>
            <a:rPr lang="ru-RU" b="1" i="0" dirty="0" err="1">
              <a:solidFill>
                <a:srgbClr val="002060"/>
              </a:solidFill>
            </a:rPr>
            <a:t>Цивильская</a:t>
          </a:r>
          <a:r>
            <a:rPr lang="ru-RU" b="1" i="0" dirty="0">
              <a:solidFill>
                <a:srgbClr val="002060"/>
              </a:solidFill>
            </a:rPr>
            <a:t> ЦРБ)</a:t>
          </a:r>
          <a:endParaRPr lang="ru-RU" dirty="0">
            <a:solidFill>
              <a:srgbClr val="002060"/>
            </a:solidFill>
          </a:endParaRPr>
        </a:p>
      </dgm:t>
    </dgm:pt>
    <dgm:pt modelId="{78CCA416-764B-4845-8C49-76E8E1537972}" type="parTrans" cxnId="{0738042C-9FBE-46BD-BA8D-A45F703D2A1A}">
      <dgm:prSet/>
      <dgm:spPr/>
      <dgm:t>
        <a:bodyPr/>
        <a:lstStyle/>
        <a:p>
          <a:endParaRPr lang="ru-RU"/>
        </a:p>
      </dgm:t>
    </dgm:pt>
    <dgm:pt modelId="{468833B5-55A7-47B0-A62C-C5F86C8C4A42}" type="sibTrans" cxnId="{0738042C-9FBE-46BD-BA8D-A45F703D2A1A}">
      <dgm:prSet/>
      <dgm:spPr/>
      <dgm:t>
        <a:bodyPr/>
        <a:lstStyle/>
        <a:p>
          <a:endParaRPr lang="ru-RU"/>
        </a:p>
      </dgm:t>
    </dgm:pt>
    <dgm:pt modelId="{DFDDD6A1-2CA0-4809-9A08-080B37C9145F}">
      <dgm:prSet phldrT="[Текст]"/>
      <dgm:spPr/>
      <dgm:t>
        <a:bodyPr/>
        <a:lstStyle/>
        <a:p>
          <a:r>
            <a:rPr lang="ru-RU" b="1" i="0" dirty="0">
              <a:solidFill>
                <a:srgbClr val="002060"/>
              </a:solidFill>
            </a:rPr>
            <a:t>Степанова Людмила Алексеевна (</a:t>
          </a:r>
          <a:r>
            <a:rPr lang="ru-RU" b="1" i="0" dirty="0" err="1">
              <a:solidFill>
                <a:srgbClr val="002060"/>
              </a:solidFill>
            </a:rPr>
            <a:t>Канашская</a:t>
          </a:r>
          <a:r>
            <a:rPr lang="ru-RU" b="1" i="0" dirty="0">
              <a:solidFill>
                <a:srgbClr val="002060"/>
              </a:solidFill>
            </a:rPr>
            <a:t> ЦРБ)</a:t>
          </a:r>
          <a:endParaRPr lang="ru-RU" dirty="0">
            <a:solidFill>
              <a:srgbClr val="002060"/>
            </a:solidFill>
          </a:endParaRPr>
        </a:p>
      </dgm:t>
    </dgm:pt>
    <dgm:pt modelId="{C56E8153-92F1-4AEC-A3D5-37E2A306C9B4}" type="parTrans" cxnId="{66C12F47-E60D-493B-900B-BA6521659628}">
      <dgm:prSet/>
      <dgm:spPr/>
      <dgm:t>
        <a:bodyPr/>
        <a:lstStyle/>
        <a:p>
          <a:endParaRPr lang="ru-RU"/>
        </a:p>
      </dgm:t>
    </dgm:pt>
    <dgm:pt modelId="{DBCD35A2-8ABD-4AEB-86C9-3FAC66E4AB72}" type="sibTrans" cxnId="{66C12F47-E60D-493B-900B-BA6521659628}">
      <dgm:prSet/>
      <dgm:spPr/>
      <dgm:t>
        <a:bodyPr/>
        <a:lstStyle/>
        <a:p>
          <a:endParaRPr lang="ru-RU"/>
        </a:p>
      </dgm:t>
    </dgm:pt>
    <dgm:pt modelId="{38668414-B20A-4DB6-BC54-B8D41C226196}">
      <dgm:prSet phldrT="[Текст]"/>
      <dgm:spPr/>
      <dgm:t>
        <a:bodyPr/>
        <a:lstStyle/>
        <a:p>
          <a:r>
            <a:rPr lang="ru-RU" b="1" i="0" dirty="0">
              <a:solidFill>
                <a:srgbClr val="002060"/>
              </a:solidFill>
            </a:rPr>
            <a:t>Федорова Татьяна Валерьевна (</a:t>
          </a:r>
          <a:r>
            <a:rPr lang="ru-RU" b="1" i="0" dirty="0" err="1">
              <a:solidFill>
                <a:srgbClr val="002060"/>
              </a:solidFill>
            </a:rPr>
            <a:t>Цивильская</a:t>
          </a:r>
          <a:r>
            <a:rPr lang="ru-RU" b="1" i="0" dirty="0">
              <a:solidFill>
                <a:srgbClr val="002060"/>
              </a:solidFill>
            </a:rPr>
            <a:t> ЦРБ)</a:t>
          </a:r>
          <a:endParaRPr lang="ru-RU" dirty="0">
            <a:solidFill>
              <a:srgbClr val="002060"/>
            </a:solidFill>
          </a:endParaRPr>
        </a:p>
      </dgm:t>
    </dgm:pt>
    <dgm:pt modelId="{910DCABD-2917-49E2-91BB-521A5FE5BF42}" type="parTrans" cxnId="{4392EC03-6FE9-455C-95B8-3F3D345E8FB4}">
      <dgm:prSet/>
      <dgm:spPr/>
      <dgm:t>
        <a:bodyPr/>
        <a:lstStyle/>
        <a:p>
          <a:endParaRPr lang="ru-RU"/>
        </a:p>
      </dgm:t>
    </dgm:pt>
    <dgm:pt modelId="{B41CED8E-C46A-4887-9B8E-F9330AE2EE6D}" type="sibTrans" cxnId="{4392EC03-6FE9-455C-95B8-3F3D345E8FB4}">
      <dgm:prSet/>
      <dgm:spPr/>
      <dgm:t>
        <a:bodyPr/>
        <a:lstStyle/>
        <a:p>
          <a:endParaRPr lang="ru-RU"/>
        </a:p>
      </dgm:t>
    </dgm:pt>
    <dgm:pt modelId="{3BD3E12B-350A-4C10-AACE-40E32B583878}">
      <dgm:prSet custT="1"/>
      <dgm:spPr/>
      <dgm:t>
        <a:bodyPr/>
        <a:lstStyle/>
        <a:p>
          <a:r>
            <a:rPr lang="ru-RU" sz="950" dirty="0">
              <a:solidFill>
                <a:srgbClr val="002060"/>
              </a:solidFill>
            </a:rPr>
            <a:t>Павлова Анна Владимировна (ППЦ)</a:t>
          </a:r>
          <a:endParaRPr lang="ru-RU" sz="950" b="0" i="0" dirty="0">
            <a:solidFill>
              <a:srgbClr val="002060"/>
            </a:solidFill>
          </a:endParaRPr>
        </a:p>
      </dgm:t>
    </dgm:pt>
    <dgm:pt modelId="{7CCA4105-71C6-4B45-A939-0833CD7E21EC}" type="parTrans" cxnId="{A7E0AC05-3F71-4A5A-9902-2B9539ECD043}">
      <dgm:prSet/>
      <dgm:spPr/>
      <dgm:t>
        <a:bodyPr/>
        <a:lstStyle/>
        <a:p>
          <a:endParaRPr lang="ru-RU"/>
        </a:p>
      </dgm:t>
    </dgm:pt>
    <dgm:pt modelId="{DB62B19B-C52F-4B1D-B270-5F4D88CDF5EB}" type="sibTrans" cxnId="{A7E0AC05-3F71-4A5A-9902-2B9539ECD043}">
      <dgm:prSet/>
      <dgm:spPr/>
      <dgm:t>
        <a:bodyPr/>
        <a:lstStyle/>
        <a:p>
          <a:endParaRPr lang="ru-RU"/>
        </a:p>
      </dgm:t>
    </dgm:pt>
    <dgm:pt modelId="{50401912-3DBE-4506-B79D-567930DCE84B}">
      <dgm:prSet custT="1"/>
      <dgm:spPr/>
      <dgm:t>
        <a:bodyPr/>
        <a:lstStyle/>
        <a:p>
          <a:r>
            <a:rPr lang="ru-RU" sz="950" dirty="0" err="1">
              <a:solidFill>
                <a:srgbClr val="002060"/>
              </a:solidFill>
            </a:rPr>
            <a:t>Чебакова</a:t>
          </a:r>
          <a:r>
            <a:rPr lang="ru-RU" sz="950" dirty="0">
              <a:solidFill>
                <a:srgbClr val="002060"/>
              </a:solidFill>
            </a:rPr>
            <a:t> Наталия Витальевна (</a:t>
          </a:r>
          <a:r>
            <a:rPr lang="ru-RU" sz="950" dirty="0" err="1">
              <a:solidFill>
                <a:srgbClr val="002060"/>
              </a:solidFill>
            </a:rPr>
            <a:t>Моргаушская</a:t>
          </a:r>
          <a:r>
            <a:rPr lang="ru-RU" sz="950" dirty="0">
              <a:solidFill>
                <a:srgbClr val="002060"/>
              </a:solidFill>
            </a:rPr>
            <a:t> ЦРБ)</a:t>
          </a:r>
          <a:endParaRPr lang="ru-RU" sz="950" b="0" i="0" dirty="0">
            <a:solidFill>
              <a:srgbClr val="002060"/>
            </a:solidFill>
          </a:endParaRPr>
        </a:p>
      </dgm:t>
    </dgm:pt>
    <dgm:pt modelId="{4B1311F1-DB4F-4E67-8F7F-C50E26F0E851}" type="parTrans" cxnId="{8FB854C0-E385-4FEA-ADFD-0B0083BDD8CE}">
      <dgm:prSet/>
      <dgm:spPr/>
      <dgm:t>
        <a:bodyPr/>
        <a:lstStyle/>
        <a:p>
          <a:endParaRPr lang="ru-RU"/>
        </a:p>
      </dgm:t>
    </dgm:pt>
    <dgm:pt modelId="{9E3E584E-F72A-4A2A-9C3E-EDD3E60C44DF}" type="sibTrans" cxnId="{8FB854C0-E385-4FEA-ADFD-0B0083BDD8CE}">
      <dgm:prSet/>
      <dgm:spPr/>
      <dgm:t>
        <a:bodyPr/>
        <a:lstStyle/>
        <a:p>
          <a:endParaRPr lang="ru-RU"/>
        </a:p>
      </dgm:t>
    </dgm:pt>
    <dgm:pt modelId="{2C07B85A-825C-4314-A094-5363BC68EBE7}">
      <dgm:prSet custT="1"/>
      <dgm:spPr/>
      <dgm:t>
        <a:bodyPr/>
        <a:lstStyle/>
        <a:p>
          <a:r>
            <a:rPr lang="ru-RU" sz="950" dirty="0">
              <a:solidFill>
                <a:srgbClr val="002060"/>
              </a:solidFill>
            </a:rPr>
            <a:t>Александрова Елизавета Александровна (РКД)</a:t>
          </a:r>
          <a:endParaRPr lang="ru-RU" sz="950" b="0" i="0" dirty="0">
            <a:solidFill>
              <a:srgbClr val="002060"/>
            </a:solidFill>
          </a:endParaRPr>
        </a:p>
      </dgm:t>
    </dgm:pt>
    <dgm:pt modelId="{5545A88D-D0D4-497C-A28E-B3A43ACE5121}" type="parTrans" cxnId="{F9A625CD-302B-4AF3-818E-7CB3ADAA9A60}">
      <dgm:prSet/>
      <dgm:spPr/>
      <dgm:t>
        <a:bodyPr/>
        <a:lstStyle/>
        <a:p>
          <a:endParaRPr lang="ru-RU"/>
        </a:p>
      </dgm:t>
    </dgm:pt>
    <dgm:pt modelId="{EBA1CF27-7B07-4172-9D25-F62819DA28EB}" type="sibTrans" cxnId="{F9A625CD-302B-4AF3-818E-7CB3ADAA9A60}">
      <dgm:prSet/>
      <dgm:spPr/>
      <dgm:t>
        <a:bodyPr/>
        <a:lstStyle/>
        <a:p>
          <a:endParaRPr lang="ru-RU"/>
        </a:p>
      </dgm:t>
    </dgm:pt>
    <dgm:pt modelId="{3CBD69B0-8780-4555-BEDC-AE0D2CE0B47A}" type="pres">
      <dgm:prSet presAssocID="{1A572B83-20B2-4AFA-B072-FE2617900E3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5BACC71-4B94-4FF1-8FDC-7557E7CD8A90}" type="pres">
      <dgm:prSet presAssocID="{D7AAF422-8968-4C17-A61F-A0EA4A52CB00}" presName="compositeNode" presStyleCnt="0">
        <dgm:presLayoutVars>
          <dgm:bulletEnabled val="1"/>
        </dgm:presLayoutVars>
      </dgm:prSet>
      <dgm:spPr/>
    </dgm:pt>
    <dgm:pt modelId="{71033AAE-E42F-489A-84A0-5D81F1C85947}" type="pres">
      <dgm:prSet presAssocID="{D7AAF422-8968-4C17-A61F-A0EA4A52CB00}" presName="bgRect" presStyleLbl="node1" presStyleIdx="0" presStyleCnt="4" custScaleX="98048"/>
      <dgm:spPr/>
      <dgm:t>
        <a:bodyPr/>
        <a:lstStyle/>
        <a:p>
          <a:endParaRPr lang="ru-RU"/>
        </a:p>
      </dgm:t>
    </dgm:pt>
    <dgm:pt modelId="{418CB0D0-F73C-438E-85A9-CAFA5885F8DC}" type="pres">
      <dgm:prSet presAssocID="{D7AAF422-8968-4C17-A61F-A0EA4A52CB00}" presName="parentNode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7C8255-5776-47A3-91A6-6969EA57E143}" type="pres">
      <dgm:prSet presAssocID="{D7AAF422-8968-4C17-A61F-A0EA4A52CB00}" presName="child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327FFD-DABF-4013-B950-ED0CF0D25EB5}" type="pres">
      <dgm:prSet presAssocID="{032A5FCF-902E-4E10-BAE6-86D3E4C2D1C2}" presName="hSp" presStyleCnt="0"/>
      <dgm:spPr/>
    </dgm:pt>
    <dgm:pt modelId="{2193B103-2BEE-4C5D-A3EC-C984CFFFEA50}" type="pres">
      <dgm:prSet presAssocID="{032A5FCF-902E-4E10-BAE6-86D3E4C2D1C2}" presName="vProcSp" presStyleCnt="0"/>
      <dgm:spPr/>
    </dgm:pt>
    <dgm:pt modelId="{4E0BF7C1-2EE4-4B2C-B48B-205FB44C2A56}" type="pres">
      <dgm:prSet presAssocID="{032A5FCF-902E-4E10-BAE6-86D3E4C2D1C2}" presName="vSp1" presStyleCnt="0"/>
      <dgm:spPr/>
    </dgm:pt>
    <dgm:pt modelId="{DBCA8FD5-38DC-4E43-99B2-DF5649C64040}" type="pres">
      <dgm:prSet presAssocID="{032A5FCF-902E-4E10-BAE6-86D3E4C2D1C2}" presName="simulatedConn" presStyleLbl="solidFgAcc1" presStyleIdx="0" presStyleCnt="3"/>
      <dgm:spPr/>
    </dgm:pt>
    <dgm:pt modelId="{7122F702-3670-45BE-A931-B5358D7ABA75}" type="pres">
      <dgm:prSet presAssocID="{032A5FCF-902E-4E10-BAE6-86D3E4C2D1C2}" presName="vSp2" presStyleCnt="0"/>
      <dgm:spPr/>
    </dgm:pt>
    <dgm:pt modelId="{BFDE6370-35B4-4A4D-AC0D-F1641EA8ECE4}" type="pres">
      <dgm:prSet presAssocID="{032A5FCF-902E-4E10-BAE6-86D3E4C2D1C2}" presName="sibTrans" presStyleCnt="0"/>
      <dgm:spPr/>
    </dgm:pt>
    <dgm:pt modelId="{6599E34D-C227-467A-B2DB-CCF9EFC645B3}" type="pres">
      <dgm:prSet presAssocID="{ECE008B8-D389-4012-A1C0-C88707D5E44C}" presName="compositeNode" presStyleCnt="0">
        <dgm:presLayoutVars>
          <dgm:bulletEnabled val="1"/>
        </dgm:presLayoutVars>
      </dgm:prSet>
      <dgm:spPr/>
    </dgm:pt>
    <dgm:pt modelId="{74DA6644-A0E6-48A9-9B1B-967D14A10CEE}" type="pres">
      <dgm:prSet presAssocID="{ECE008B8-D389-4012-A1C0-C88707D5E44C}" presName="bgRect" presStyleLbl="node1" presStyleIdx="1" presStyleCnt="4" custScaleX="98048"/>
      <dgm:spPr/>
      <dgm:t>
        <a:bodyPr/>
        <a:lstStyle/>
        <a:p>
          <a:endParaRPr lang="ru-RU"/>
        </a:p>
      </dgm:t>
    </dgm:pt>
    <dgm:pt modelId="{1AC2ABA8-ACF0-4487-9459-3E1D6AFE6215}" type="pres">
      <dgm:prSet presAssocID="{ECE008B8-D389-4012-A1C0-C88707D5E44C}" presName="parentNode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782058-28D8-4AC6-BB2B-6BBD0894D22A}" type="pres">
      <dgm:prSet presAssocID="{ECE008B8-D389-4012-A1C0-C88707D5E44C}" presName="child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1CC3A4-CB59-41E7-BFAB-79AFF4467DF2}" type="pres">
      <dgm:prSet presAssocID="{E760D94E-4E8F-4855-80FC-3144A61A9D65}" presName="hSp" presStyleCnt="0"/>
      <dgm:spPr/>
    </dgm:pt>
    <dgm:pt modelId="{C888AFE4-4535-41CE-A70B-E195100BBB29}" type="pres">
      <dgm:prSet presAssocID="{E760D94E-4E8F-4855-80FC-3144A61A9D65}" presName="vProcSp" presStyleCnt="0"/>
      <dgm:spPr/>
    </dgm:pt>
    <dgm:pt modelId="{0CF5C43F-66A5-4A83-B2B2-25D95F8E23C3}" type="pres">
      <dgm:prSet presAssocID="{E760D94E-4E8F-4855-80FC-3144A61A9D65}" presName="vSp1" presStyleCnt="0"/>
      <dgm:spPr/>
    </dgm:pt>
    <dgm:pt modelId="{3E8931B0-08B1-4EB7-9AED-5F7FEFE8A3D1}" type="pres">
      <dgm:prSet presAssocID="{E760D94E-4E8F-4855-80FC-3144A61A9D65}" presName="simulatedConn" presStyleLbl="solidFgAcc1" presStyleIdx="1" presStyleCnt="3"/>
      <dgm:spPr/>
    </dgm:pt>
    <dgm:pt modelId="{F92CCF93-2375-41F2-95C2-D85446480BF6}" type="pres">
      <dgm:prSet presAssocID="{E760D94E-4E8F-4855-80FC-3144A61A9D65}" presName="vSp2" presStyleCnt="0"/>
      <dgm:spPr/>
    </dgm:pt>
    <dgm:pt modelId="{E4044AAA-EA64-41C4-8B71-FD4B8E052B54}" type="pres">
      <dgm:prSet presAssocID="{E760D94E-4E8F-4855-80FC-3144A61A9D65}" presName="sibTrans" presStyleCnt="0"/>
      <dgm:spPr/>
    </dgm:pt>
    <dgm:pt modelId="{57AB7C2B-6095-42B2-85C5-DAB07C014DC0}" type="pres">
      <dgm:prSet presAssocID="{06710D62-4D18-44D9-81D3-DC3057EB4433}" presName="compositeNode" presStyleCnt="0">
        <dgm:presLayoutVars>
          <dgm:bulletEnabled val="1"/>
        </dgm:presLayoutVars>
      </dgm:prSet>
      <dgm:spPr/>
    </dgm:pt>
    <dgm:pt modelId="{6BDD8FB3-4760-4B1F-AE40-6B3CB6DAE7FB}" type="pres">
      <dgm:prSet presAssocID="{06710D62-4D18-44D9-81D3-DC3057EB4433}" presName="bgRect" presStyleLbl="node1" presStyleIdx="2" presStyleCnt="4" custScaleX="98048"/>
      <dgm:spPr/>
      <dgm:t>
        <a:bodyPr/>
        <a:lstStyle/>
        <a:p>
          <a:endParaRPr lang="ru-RU"/>
        </a:p>
      </dgm:t>
    </dgm:pt>
    <dgm:pt modelId="{2B50516F-F5C9-4B4B-AFB4-89BA7464ECBC}" type="pres">
      <dgm:prSet presAssocID="{06710D62-4D18-44D9-81D3-DC3057EB4433}" presName="parentNode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BF89C2-5C87-4D56-BC05-F52FE93A97FF}" type="pres">
      <dgm:prSet presAssocID="{06710D62-4D18-44D9-81D3-DC3057EB4433}" presName="child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66599F-F69B-4499-A6E9-EE03FEF95B9D}" type="pres">
      <dgm:prSet presAssocID="{3983852A-5826-4208-B6FB-617CB82719D2}" presName="hSp" presStyleCnt="0"/>
      <dgm:spPr/>
    </dgm:pt>
    <dgm:pt modelId="{3FBEF169-C48A-422E-AA7B-F1F23668F474}" type="pres">
      <dgm:prSet presAssocID="{3983852A-5826-4208-B6FB-617CB82719D2}" presName="vProcSp" presStyleCnt="0"/>
      <dgm:spPr/>
    </dgm:pt>
    <dgm:pt modelId="{6976EC66-85B8-483C-9B8E-162306021328}" type="pres">
      <dgm:prSet presAssocID="{3983852A-5826-4208-B6FB-617CB82719D2}" presName="vSp1" presStyleCnt="0"/>
      <dgm:spPr/>
    </dgm:pt>
    <dgm:pt modelId="{E127B88A-E444-4156-93B3-53071A7E6301}" type="pres">
      <dgm:prSet presAssocID="{3983852A-5826-4208-B6FB-617CB82719D2}" presName="simulatedConn" presStyleLbl="solidFgAcc1" presStyleIdx="2" presStyleCnt="3"/>
      <dgm:spPr/>
    </dgm:pt>
    <dgm:pt modelId="{A9173253-6E47-428C-BF76-7ACA1B033BCD}" type="pres">
      <dgm:prSet presAssocID="{3983852A-5826-4208-B6FB-617CB82719D2}" presName="vSp2" presStyleCnt="0"/>
      <dgm:spPr/>
    </dgm:pt>
    <dgm:pt modelId="{195C15BF-5CD8-467B-A085-67749848FDFF}" type="pres">
      <dgm:prSet presAssocID="{3983852A-5826-4208-B6FB-617CB82719D2}" presName="sibTrans" presStyleCnt="0"/>
      <dgm:spPr/>
    </dgm:pt>
    <dgm:pt modelId="{76C35C75-457B-422C-B676-0AFDE9D43D4F}" type="pres">
      <dgm:prSet presAssocID="{FEBB2092-44C0-434A-8C5C-653F4447DBDE}" presName="compositeNode" presStyleCnt="0">
        <dgm:presLayoutVars>
          <dgm:bulletEnabled val="1"/>
        </dgm:presLayoutVars>
      </dgm:prSet>
      <dgm:spPr/>
    </dgm:pt>
    <dgm:pt modelId="{3BEB96D2-2074-46FB-9EEB-0FBFF3318AE5}" type="pres">
      <dgm:prSet presAssocID="{FEBB2092-44C0-434A-8C5C-653F4447DBDE}" presName="bgRect" presStyleLbl="node1" presStyleIdx="3" presStyleCnt="4" custScaleX="98048"/>
      <dgm:spPr/>
      <dgm:t>
        <a:bodyPr/>
        <a:lstStyle/>
        <a:p>
          <a:endParaRPr lang="ru-RU"/>
        </a:p>
      </dgm:t>
    </dgm:pt>
    <dgm:pt modelId="{A9B9D64E-D594-4D63-9022-3F7B1302C374}" type="pres">
      <dgm:prSet presAssocID="{FEBB2092-44C0-434A-8C5C-653F4447DBDE}" presName="parentNode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1F7F2D-5298-4C17-8903-1FA501B9D458}" type="pres">
      <dgm:prSet presAssocID="{FEBB2092-44C0-434A-8C5C-653F4447DBDE}" presName="child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392EC03-6FE9-455C-95B8-3F3D345E8FB4}" srcId="{ECE008B8-D389-4012-A1C0-C88707D5E44C}" destId="{38668414-B20A-4DB6-BC54-B8D41C226196}" srcOrd="3" destOrd="0" parTransId="{910DCABD-2917-49E2-91BB-521A5FE5BF42}" sibTransId="{B41CED8E-C46A-4887-9B8E-F9330AE2EE6D}"/>
    <dgm:cxn modelId="{D521B304-15B3-43EA-84A3-26FD2E9224A7}" type="presOf" srcId="{38668414-B20A-4DB6-BC54-B8D41C226196}" destId="{B2782058-28D8-4AC6-BB2B-6BBD0894D22A}" srcOrd="0" destOrd="3" presId="urn:microsoft.com/office/officeart/2005/8/layout/hProcess7#1"/>
    <dgm:cxn modelId="{60787F89-CDE1-460A-8949-C082BFA4E745}" type="presOf" srcId="{DFDDD6A1-2CA0-4809-9A08-080B37C9145F}" destId="{B2782058-28D8-4AC6-BB2B-6BBD0894D22A}" srcOrd="0" destOrd="2" presId="urn:microsoft.com/office/officeart/2005/8/layout/hProcess7#1"/>
    <dgm:cxn modelId="{66C12F47-E60D-493B-900B-BA6521659628}" srcId="{ECE008B8-D389-4012-A1C0-C88707D5E44C}" destId="{DFDDD6A1-2CA0-4809-9A08-080B37C9145F}" srcOrd="2" destOrd="0" parTransId="{C56E8153-92F1-4AEC-A3D5-37E2A306C9B4}" sibTransId="{DBCD35A2-8ABD-4AEB-86C9-3FAC66E4AB72}"/>
    <dgm:cxn modelId="{8F793722-D0D2-412C-BFE6-83C6B0E25E73}" srcId="{FEBB2092-44C0-434A-8C5C-653F4447DBDE}" destId="{E9A52F60-59AE-470B-96F8-3249536F9331}" srcOrd="2" destOrd="0" parTransId="{8E4A0EAD-BF40-4CE6-B26C-279282FCC167}" sibTransId="{0266E557-69CA-4B8B-B0E0-FDA7A5E4B011}"/>
    <dgm:cxn modelId="{093731E1-C874-48AF-8B67-E36EF796C658}" type="presOf" srcId="{BFC9A48C-B4E3-4B4B-8626-DD0577692039}" destId="{56BF89C2-5C87-4D56-BC05-F52FE93A97FF}" srcOrd="0" destOrd="1" presId="urn:microsoft.com/office/officeart/2005/8/layout/hProcess7#1"/>
    <dgm:cxn modelId="{A7E0AC05-3F71-4A5A-9902-2B9539ECD043}" srcId="{D7AAF422-8968-4C17-A61F-A0EA4A52CB00}" destId="{3BD3E12B-350A-4C10-AACE-40E32B583878}" srcOrd="4" destOrd="0" parTransId="{7CCA4105-71C6-4B45-A939-0833CD7E21EC}" sibTransId="{DB62B19B-C52F-4B1D-B270-5F4D88CDF5EB}"/>
    <dgm:cxn modelId="{0738042C-9FBE-46BD-BA8D-A45F703D2A1A}" srcId="{ECE008B8-D389-4012-A1C0-C88707D5E44C}" destId="{AAF87686-E40E-4613-A6AD-1B59B7635B63}" srcOrd="1" destOrd="0" parTransId="{78CCA416-764B-4845-8C49-76E8E1537972}" sibTransId="{468833B5-55A7-47B0-A62C-C5F86C8C4A42}"/>
    <dgm:cxn modelId="{EADE4CE8-3476-4F46-A544-E59FACA36231}" type="presOf" srcId="{893D3B8D-CBA4-4504-AEBC-BEBF32CA719D}" destId="{56BF89C2-5C87-4D56-BC05-F52FE93A97FF}" srcOrd="0" destOrd="2" presId="urn:microsoft.com/office/officeart/2005/8/layout/hProcess7#1"/>
    <dgm:cxn modelId="{BDC88ACF-AECC-46AD-9D6F-C22C807A2A9D}" type="presOf" srcId="{ECE008B8-D389-4012-A1C0-C88707D5E44C}" destId="{1AC2ABA8-ACF0-4487-9459-3E1D6AFE6215}" srcOrd="1" destOrd="0" presId="urn:microsoft.com/office/officeart/2005/8/layout/hProcess7#1"/>
    <dgm:cxn modelId="{635A3608-017B-4E29-B226-6AA7256B19F5}" type="presOf" srcId="{06710D62-4D18-44D9-81D3-DC3057EB4433}" destId="{2B50516F-F5C9-4B4B-AFB4-89BA7464ECBC}" srcOrd="1" destOrd="0" presId="urn:microsoft.com/office/officeart/2005/8/layout/hProcess7#1"/>
    <dgm:cxn modelId="{637F08DB-EAC3-478F-995C-26B06D621985}" type="presOf" srcId="{FEBB2092-44C0-434A-8C5C-653F4447DBDE}" destId="{A9B9D64E-D594-4D63-9022-3F7B1302C374}" srcOrd="1" destOrd="0" presId="urn:microsoft.com/office/officeart/2005/8/layout/hProcess7#1"/>
    <dgm:cxn modelId="{3BE97F6E-3BEA-4CE9-A527-0BF0501006C5}" type="presOf" srcId="{AAF87686-E40E-4613-A6AD-1B59B7635B63}" destId="{B2782058-28D8-4AC6-BB2B-6BBD0894D22A}" srcOrd="0" destOrd="1" presId="urn:microsoft.com/office/officeart/2005/8/layout/hProcess7#1"/>
    <dgm:cxn modelId="{D3AB2454-95C9-4CD6-865A-9203F1BCDC31}" srcId="{06710D62-4D18-44D9-81D3-DC3057EB4433}" destId="{00D4D869-8A85-4DD2-B22A-14D9AA24CC03}" srcOrd="3" destOrd="0" parTransId="{326206AD-8C79-4105-823F-51974497C623}" sibTransId="{70581813-012C-4AD7-818D-9BC9B1775652}"/>
    <dgm:cxn modelId="{24131A07-7614-48C1-ACA2-7AB7234C4E47}" type="presOf" srcId="{D7AAF422-8968-4C17-A61F-A0EA4A52CB00}" destId="{71033AAE-E42F-489A-84A0-5D81F1C85947}" srcOrd="0" destOrd="0" presId="urn:microsoft.com/office/officeart/2005/8/layout/hProcess7#1"/>
    <dgm:cxn modelId="{C49FE926-1CD6-482D-A43F-56F56282EED6}" type="presOf" srcId="{3BD3E12B-350A-4C10-AACE-40E32B583878}" destId="{CD7C8255-5776-47A3-91A6-6969EA57E143}" srcOrd="0" destOrd="4" presId="urn:microsoft.com/office/officeart/2005/8/layout/hProcess7#1"/>
    <dgm:cxn modelId="{10DFE989-1C72-40A7-AADD-291DD1604A7E}" srcId="{1A572B83-20B2-4AFA-B072-FE2617900E30}" destId="{ECE008B8-D389-4012-A1C0-C88707D5E44C}" srcOrd="1" destOrd="0" parTransId="{32C5DFE7-DE82-4C88-A6BD-97A03941D8F7}" sibTransId="{E760D94E-4E8F-4855-80FC-3144A61A9D65}"/>
    <dgm:cxn modelId="{BBEBC725-9562-4CCD-87DB-A937CD66117D}" type="presOf" srcId="{00D4D869-8A85-4DD2-B22A-14D9AA24CC03}" destId="{56BF89C2-5C87-4D56-BC05-F52FE93A97FF}" srcOrd="0" destOrd="3" presId="urn:microsoft.com/office/officeart/2005/8/layout/hProcess7#1"/>
    <dgm:cxn modelId="{B7C5B1DF-91FD-4B4C-8192-1F73912DA67E}" type="presOf" srcId="{9F45DD0A-85A9-47CD-936C-43A7FE303DF7}" destId="{56BF89C2-5C87-4D56-BC05-F52FE93A97FF}" srcOrd="0" destOrd="0" presId="urn:microsoft.com/office/officeart/2005/8/layout/hProcess7#1"/>
    <dgm:cxn modelId="{E5780209-4F01-4780-81F7-B1AD7AB24977}" type="presOf" srcId="{E4E32607-17D1-49DB-8773-236C3E36682B}" destId="{B2782058-28D8-4AC6-BB2B-6BBD0894D22A}" srcOrd="0" destOrd="0" presId="urn:microsoft.com/office/officeart/2005/8/layout/hProcess7#1"/>
    <dgm:cxn modelId="{742F4501-5462-405E-BD12-DCA09EFAB9AD}" type="presOf" srcId="{61577CF5-F2D5-4126-A5B5-B67BD962C601}" destId="{CD7C8255-5776-47A3-91A6-6969EA57E143}" srcOrd="0" destOrd="3" presId="urn:microsoft.com/office/officeart/2005/8/layout/hProcess7#1"/>
    <dgm:cxn modelId="{33226BD8-B3DF-4035-BE76-A4FA0DF9B9B5}" type="presOf" srcId="{273DBE47-6EE5-4ABA-8D22-C6A463559314}" destId="{D31F7F2D-5298-4C17-8903-1FA501B9D458}" srcOrd="0" destOrd="1" presId="urn:microsoft.com/office/officeart/2005/8/layout/hProcess7#1"/>
    <dgm:cxn modelId="{9D689BA2-5A1E-40C7-B02A-E7E1BE070D18}" type="presOf" srcId="{FEBB2092-44C0-434A-8C5C-653F4447DBDE}" destId="{3BEB96D2-2074-46FB-9EEB-0FBFF3318AE5}" srcOrd="0" destOrd="0" presId="urn:microsoft.com/office/officeart/2005/8/layout/hProcess7#1"/>
    <dgm:cxn modelId="{312B92A2-D6CC-4C53-BBE0-A79A77776140}" srcId="{06710D62-4D18-44D9-81D3-DC3057EB4433}" destId="{9F45DD0A-85A9-47CD-936C-43A7FE303DF7}" srcOrd="0" destOrd="0" parTransId="{58024D4E-E9B4-4995-9B50-FB90F807C86E}" sibTransId="{BC2AD4EF-CB5B-4AAF-A4CE-F69A492EAEBF}"/>
    <dgm:cxn modelId="{A37C09F1-84ED-4EB8-9B0D-25E4C9388E18}" srcId="{D7AAF422-8968-4C17-A61F-A0EA4A52CB00}" destId="{61577CF5-F2D5-4126-A5B5-B67BD962C601}" srcOrd="3" destOrd="0" parTransId="{26AB12BA-8AA5-41B3-AB2B-CD57D737EAC6}" sibTransId="{2D753D69-EEF8-4671-96B3-811DB190DC9D}"/>
    <dgm:cxn modelId="{E4847202-36C7-4DAE-B02C-BF3BC4284940}" type="presOf" srcId="{E9A52F60-59AE-470B-96F8-3249536F9331}" destId="{D31F7F2D-5298-4C17-8903-1FA501B9D458}" srcOrd="0" destOrd="2" presId="urn:microsoft.com/office/officeart/2005/8/layout/hProcess7#1"/>
    <dgm:cxn modelId="{C337EC6E-4449-46F7-85A3-1704E27D2BB2}" srcId="{1A572B83-20B2-4AFA-B072-FE2617900E30}" destId="{06710D62-4D18-44D9-81D3-DC3057EB4433}" srcOrd="2" destOrd="0" parTransId="{14E61AE8-9EE5-4226-A6EA-F52D0A1C5A44}" sibTransId="{3983852A-5826-4208-B6FB-617CB82719D2}"/>
    <dgm:cxn modelId="{57AA502B-1803-43F8-9489-A1C18857A41B}" srcId="{D7AAF422-8968-4C17-A61F-A0EA4A52CB00}" destId="{B2019AFB-876B-451E-BAFF-28D14002EC67}" srcOrd="0" destOrd="0" parTransId="{419408D2-D7F6-483F-A2C5-EBA953252283}" sibTransId="{81735E42-4FC5-4D2F-9FFD-FB9B2AE0BC5A}"/>
    <dgm:cxn modelId="{F9A625CD-302B-4AF3-818E-7CB3ADAA9A60}" srcId="{D7AAF422-8968-4C17-A61F-A0EA4A52CB00}" destId="{2C07B85A-825C-4314-A094-5363BC68EBE7}" srcOrd="6" destOrd="0" parTransId="{5545A88D-D0D4-497C-A28E-B3A43ACE5121}" sibTransId="{EBA1CF27-7B07-4172-9D25-F62819DA28EB}"/>
    <dgm:cxn modelId="{4268D1DE-849B-41AE-B2CA-19344E7985A4}" type="presOf" srcId="{2C07B85A-825C-4314-A094-5363BC68EBE7}" destId="{CD7C8255-5776-47A3-91A6-6969EA57E143}" srcOrd="0" destOrd="6" presId="urn:microsoft.com/office/officeart/2005/8/layout/hProcess7#1"/>
    <dgm:cxn modelId="{B6648C0B-B2CC-495A-8F40-614F5E2B2AEB}" type="presOf" srcId="{B2019AFB-876B-451E-BAFF-28D14002EC67}" destId="{CD7C8255-5776-47A3-91A6-6969EA57E143}" srcOrd="0" destOrd="0" presId="urn:microsoft.com/office/officeart/2005/8/layout/hProcess7#1"/>
    <dgm:cxn modelId="{376F8E9D-6BA8-4424-A729-0C84FE839406}" srcId="{1A572B83-20B2-4AFA-B072-FE2617900E30}" destId="{FEBB2092-44C0-434A-8C5C-653F4447DBDE}" srcOrd="3" destOrd="0" parTransId="{534A0D1A-241C-4AC9-B47E-ED512627442D}" sibTransId="{799BC84D-7566-4F7D-B3D1-342E7FDAFEAF}"/>
    <dgm:cxn modelId="{9C2F1397-4CD6-4862-A6D2-153079C2B6C9}" type="presOf" srcId="{1E6EC4BA-1237-4F96-B20D-3B4F71A6AB67}" destId="{D31F7F2D-5298-4C17-8903-1FA501B9D458}" srcOrd="0" destOrd="0" presId="urn:microsoft.com/office/officeart/2005/8/layout/hProcess7#1"/>
    <dgm:cxn modelId="{BC775F68-E6A1-4E83-977C-1C3AB6D2015F}" srcId="{D7AAF422-8968-4C17-A61F-A0EA4A52CB00}" destId="{00D930D8-5E94-495B-9BBE-403A53E231A9}" srcOrd="1" destOrd="0" parTransId="{5CE16605-F911-441A-ACA8-E4B5BB6F1472}" sibTransId="{8451B280-8249-4659-B278-64EF29EA5216}"/>
    <dgm:cxn modelId="{17C83701-0878-4CF5-9B21-D1277B9619FE}" srcId="{06710D62-4D18-44D9-81D3-DC3057EB4433}" destId="{BFC9A48C-B4E3-4B4B-8626-DD0577692039}" srcOrd="1" destOrd="0" parTransId="{5BC5B6B1-0579-4372-A927-5AAC618F3ADE}" sibTransId="{D639A915-1635-4D2F-9128-A0D8903BC7C3}"/>
    <dgm:cxn modelId="{90BC7086-12C0-4BF0-8A5E-96A1A0D56517}" type="presOf" srcId="{4FAA8329-147A-467B-95C3-E2246795DB85}" destId="{D31F7F2D-5298-4C17-8903-1FA501B9D458}" srcOrd="0" destOrd="3" presId="urn:microsoft.com/office/officeart/2005/8/layout/hProcess7#1"/>
    <dgm:cxn modelId="{D77354BB-0F36-4782-ABDD-16062423A775}" type="presOf" srcId="{1CCBD412-7323-49C8-8276-A22B570B6452}" destId="{CD7C8255-5776-47A3-91A6-6969EA57E143}" srcOrd="0" destOrd="2" presId="urn:microsoft.com/office/officeart/2005/8/layout/hProcess7#1"/>
    <dgm:cxn modelId="{51FC9DA9-A518-4DEE-942B-12C8BD3F367B}" type="presOf" srcId="{06710D62-4D18-44D9-81D3-DC3057EB4433}" destId="{6BDD8FB3-4760-4B1F-AE40-6B3CB6DAE7FB}" srcOrd="0" destOrd="0" presId="urn:microsoft.com/office/officeart/2005/8/layout/hProcess7#1"/>
    <dgm:cxn modelId="{80A0556B-38D2-40BB-BD86-04361047780A}" srcId="{1A572B83-20B2-4AFA-B072-FE2617900E30}" destId="{D7AAF422-8968-4C17-A61F-A0EA4A52CB00}" srcOrd="0" destOrd="0" parTransId="{FB64474A-8AE9-4965-B946-7E4FF9346C5D}" sibTransId="{032A5FCF-902E-4E10-BAE6-86D3E4C2D1C2}"/>
    <dgm:cxn modelId="{075DBCD7-933C-469F-8A09-147B3CA7BB32}" srcId="{FEBB2092-44C0-434A-8C5C-653F4447DBDE}" destId="{1E6EC4BA-1237-4F96-B20D-3B4F71A6AB67}" srcOrd="0" destOrd="0" parTransId="{46D5CE3F-7D2F-49E2-A282-BB5064050D7B}" sibTransId="{4F54082C-7C9B-4977-9013-36DE412C0F2F}"/>
    <dgm:cxn modelId="{AF679293-9FD8-4C02-9884-DECA857CDFF4}" type="presOf" srcId="{00D930D8-5E94-495B-9BBE-403A53E231A9}" destId="{CD7C8255-5776-47A3-91A6-6969EA57E143}" srcOrd="0" destOrd="1" presId="urn:microsoft.com/office/officeart/2005/8/layout/hProcess7#1"/>
    <dgm:cxn modelId="{1661C56F-58B0-4FAF-B2D3-82E171B6150C}" type="presOf" srcId="{50401912-3DBE-4506-B79D-567930DCE84B}" destId="{CD7C8255-5776-47A3-91A6-6969EA57E143}" srcOrd="0" destOrd="5" presId="urn:microsoft.com/office/officeart/2005/8/layout/hProcess7#1"/>
    <dgm:cxn modelId="{9775D666-32DE-4562-8AC6-BCDD7B2FEBDF}" srcId="{D7AAF422-8968-4C17-A61F-A0EA4A52CB00}" destId="{1CCBD412-7323-49C8-8276-A22B570B6452}" srcOrd="2" destOrd="0" parTransId="{46A472B6-A6A2-450C-AA4E-39808BB9240B}" sibTransId="{4592F2A9-C4EC-4777-9169-C89479EF0564}"/>
    <dgm:cxn modelId="{F8CA65B2-7810-47C0-BDCA-3666A9B529AC}" type="presOf" srcId="{D7AAF422-8968-4C17-A61F-A0EA4A52CB00}" destId="{418CB0D0-F73C-438E-85A9-CAFA5885F8DC}" srcOrd="1" destOrd="0" presId="urn:microsoft.com/office/officeart/2005/8/layout/hProcess7#1"/>
    <dgm:cxn modelId="{0192C0E4-B32B-491F-B412-2276B290C4E8}" srcId="{FEBB2092-44C0-434A-8C5C-653F4447DBDE}" destId="{273DBE47-6EE5-4ABA-8D22-C6A463559314}" srcOrd="1" destOrd="0" parTransId="{17FEDF93-FA80-4CD6-9D4B-F93B4CEAC8B0}" sibTransId="{0DDDCE9B-B64D-4498-B120-CAE29E0B6A06}"/>
    <dgm:cxn modelId="{8FB854C0-E385-4FEA-ADFD-0B0083BDD8CE}" srcId="{D7AAF422-8968-4C17-A61F-A0EA4A52CB00}" destId="{50401912-3DBE-4506-B79D-567930DCE84B}" srcOrd="5" destOrd="0" parTransId="{4B1311F1-DB4F-4E67-8F7F-C50E26F0E851}" sibTransId="{9E3E584E-F72A-4A2A-9C3E-EDD3E60C44DF}"/>
    <dgm:cxn modelId="{4C0529E5-1BCC-4186-81B2-E10FAA70B5E9}" srcId="{ECE008B8-D389-4012-A1C0-C88707D5E44C}" destId="{E4E32607-17D1-49DB-8773-236C3E36682B}" srcOrd="0" destOrd="0" parTransId="{B2FE778D-9DC9-45DA-BEDB-AC6045ECC796}" sibTransId="{21B64F86-44D0-4935-8BBE-FC02958B1FE9}"/>
    <dgm:cxn modelId="{CBA51127-4104-4444-933A-DBF019225FAD}" type="presOf" srcId="{1A572B83-20B2-4AFA-B072-FE2617900E30}" destId="{3CBD69B0-8780-4555-BEDC-AE0D2CE0B47A}" srcOrd="0" destOrd="0" presId="urn:microsoft.com/office/officeart/2005/8/layout/hProcess7#1"/>
    <dgm:cxn modelId="{408FF568-D7D4-4264-9451-2C74841C4E4A}" srcId="{06710D62-4D18-44D9-81D3-DC3057EB4433}" destId="{893D3B8D-CBA4-4504-AEBC-BEBF32CA719D}" srcOrd="2" destOrd="0" parTransId="{4A03EB06-16CD-44F7-AC09-46DA9CE346F4}" sibTransId="{1F4A5755-DE9D-40BC-B030-C5FFC53570F0}"/>
    <dgm:cxn modelId="{F7EC6046-ECEF-4E24-82FE-5EDD4D06F2AC}" srcId="{FEBB2092-44C0-434A-8C5C-653F4447DBDE}" destId="{4FAA8329-147A-467B-95C3-E2246795DB85}" srcOrd="3" destOrd="0" parTransId="{B093CB80-C889-4E9B-A79F-D7582B0C3358}" sibTransId="{6790D28F-B618-42C4-8BB4-FEB2D2AD5616}"/>
    <dgm:cxn modelId="{3CDFFA96-AD1F-4036-95B2-541D992C421B}" type="presOf" srcId="{ECE008B8-D389-4012-A1C0-C88707D5E44C}" destId="{74DA6644-A0E6-48A9-9B1B-967D14A10CEE}" srcOrd="0" destOrd="0" presId="urn:microsoft.com/office/officeart/2005/8/layout/hProcess7#1"/>
    <dgm:cxn modelId="{3FE80EFF-BC73-42D0-9E5C-9BB3BB3BAC0D}" type="presParOf" srcId="{3CBD69B0-8780-4555-BEDC-AE0D2CE0B47A}" destId="{55BACC71-4B94-4FF1-8FDC-7557E7CD8A90}" srcOrd="0" destOrd="0" presId="urn:microsoft.com/office/officeart/2005/8/layout/hProcess7#1"/>
    <dgm:cxn modelId="{71E44D92-3E8F-437D-A472-777784EF6F2E}" type="presParOf" srcId="{55BACC71-4B94-4FF1-8FDC-7557E7CD8A90}" destId="{71033AAE-E42F-489A-84A0-5D81F1C85947}" srcOrd="0" destOrd="0" presId="urn:microsoft.com/office/officeart/2005/8/layout/hProcess7#1"/>
    <dgm:cxn modelId="{E69BF57F-7CB7-48A9-93B2-B418329D5C9C}" type="presParOf" srcId="{55BACC71-4B94-4FF1-8FDC-7557E7CD8A90}" destId="{418CB0D0-F73C-438E-85A9-CAFA5885F8DC}" srcOrd="1" destOrd="0" presId="urn:microsoft.com/office/officeart/2005/8/layout/hProcess7#1"/>
    <dgm:cxn modelId="{302CEA3D-6D7E-43E7-9620-1E285D308008}" type="presParOf" srcId="{55BACC71-4B94-4FF1-8FDC-7557E7CD8A90}" destId="{CD7C8255-5776-47A3-91A6-6969EA57E143}" srcOrd="2" destOrd="0" presId="urn:microsoft.com/office/officeart/2005/8/layout/hProcess7#1"/>
    <dgm:cxn modelId="{475B39E8-53A5-4B41-A42B-01AFBA2C7CFE}" type="presParOf" srcId="{3CBD69B0-8780-4555-BEDC-AE0D2CE0B47A}" destId="{E0327FFD-DABF-4013-B950-ED0CF0D25EB5}" srcOrd="1" destOrd="0" presId="urn:microsoft.com/office/officeart/2005/8/layout/hProcess7#1"/>
    <dgm:cxn modelId="{67CAD0A8-FB45-4429-92F8-76C979658F44}" type="presParOf" srcId="{3CBD69B0-8780-4555-BEDC-AE0D2CE0B47A}" destId="{2193B103-2BEE-4C5D-A3EC-C984CFFFEA50}" srcOrd="2" destOrd="0" presId="urn:microsoft.com/office/officeart/2005/8/layout/hProcess7#1"/>
    <dgm:cxn modelId="{64B474BA-250A-4B2B-AE27-BC32C316931D}" type="presParOf" srcId="{2193B103-2BEE-4C5D-A3EC-C984CFFFEA50}" destId="{4E0BF7C1-2EE4-4B2C-B48B-205FB44C2A56}" srcOrd="0" destOrd="0" presId="urn:microsoft.com/office/officeart/2005/8/layout/hProcess7#1"/>
    <dgm:cxn modelId="{E93FFDC4-D237-4D43-B705-1463927D877B}" type="presParOf" srcId="{2193B103-2BEE-4C5D-A3EC-C984CFFFEA50}" destId="{DBCA8FD5-38DC-4E43-99B2-DF5649C64040}" srcOrd="1" destOrd="0" presId="urn:microsoft.com/office/officeart/2005/8/layout/hProcess7#1"/>
    <dgm:cxn modelId="{2AEE0BD7-061A-4FB2-AFDC-815CDE1072AB}" type="presParOf" srcId="{2193B103-2BEE-4C5D-A3EC-C984CFFFEA50}" destId="{7122F702-3670-45BE-A931-B5358D7ABA75}" srcOrd="2" destOrd="0" presId="urn:microsoft.com/office/officeart/2005/8/layout/hProcess7#1"/>
    <dgm:cxn modelId="{77B8FCB4-CD9B-4278-B3BB-5531E81491DC}" type="presParOf" srcId="{3CBD69B0-8780-4555-BEDC-AE0D2CE0B47A}" destId="{BFDE6370-35B4-4A4D-AC0D-F1641EA8ECE4}" srcOrd="3" destOrd="0" presId="urn:microsoft.com/office/officeart/2005/8/layout/hProcess7#1"/>
    <dgm:cxn modelId="{569923E7-8E51-4EF7-AE18-A30987C401AA}" type="presParOf" srcId="{3CBD69B0-8780-4555-BEDC-AE0D2CE0B47A}" destId="{6599E34D-C227-467A-B2DB-CCF9EFC645B3}" srcOrd="4" destOrd="0" presId="urn:microsoft.com/office/officeart/2005/8/layout/hProcess7#1"/>
    <dgm:cxn modelId="{46F8B280-D4C4-4A1A-8A77-32B312FD5BBE}" type="presParOf" srcId="{6599E34D-C227-467A-B2DB-CCF9EFC645B3}" destId="{74DA6644-A0E6-48A9-9B1B-967D14A10CEE}" srcOrd="0" destOrd="0" presId="urn:microsoft.com/office/officeart/2005/8/layout/hProcess7#1"/>
    <dgm:cxn modelId="{3ED76D17-8641-48B8-AE2C-15CF5A753850}" type="presParOf" srcId="{6599E34D-C227-467A-B2DB-CCF9EFC645B3}" destId="{1AC2ABA8-ACF0-4487-9459-3E1D6AFE6215}" srcOrd="1" destOrd="0" presId="urn:microsoft.com/office/officeart/2005/8/layout/hProcess7#1"/>
    <dgm:cxn modelId="{406B63AD-EE6E-475E-8633-1E7E5D9863CA}" type="presParOf" srcId="{6599E34D-C227-467A-B2DB-CCF9EFC645B3}" destId="{B2782058-28D8-4AC6-BB2B-6BBD0894D22A}" srcOrd="2" destOrd="0" presId="urn:microsoft.com/office/officeart/2005/8/layout/hProcess7#1"/>
    <dgm:cxn modelId="{C50076A7-3413-410F-AA7B-89C10F5118B4}" type="presParOf" srcId="{3CBD69B0-8780-4555-BEDC-AE0D2CE0B47A}" destId="{AE1CC3A4-CB59-41E7-BFAB-79AFF4467DF2}" srcOrd="5" destOrd="0" presId="urn:microsoft.com/office/officeart/2005/8/layout/hProcess7#1"/>
    <dgm:cxn modelId="{8ECA39C2-6F7C-43B7-AAFD-75B9FD9C8FB4}" type="presParOf" srcId="{3CBD69B0-8780-4555-BEDC-AE0D2CE0B47A}" destId="{C888AFE4-4535-41CE-A70B-E195100BBB29}" srcOrd="6" destOrd="0" presId="urn:microsoft.com/office/officeart/2005/8/layout/hProcess7#1"/>
    <dgm:cxn modelId="{489AE210-1E2F-48B5-8803-E9B8CDEFBEA4}" type="presParOf" srcId="{C888AFE4-4535-41CE-A70B-E195100BBB29}" destId="{0CF5C43F-66A5-4A83-B2B2-25D95F8E23C3}" srcOrd="0" destOrd="0" presId="urn:microsoft.com/office/officeart/2005/8/layout/hProcess7#1"/>
    <dgm:cxn modelId="{140A921D-E6BC-4542-B57C-360499F3ABB3}" type="presParOf" srcId="{C888AFE4-4535-41CE-A70B-E195100BBB29}" destId="{3E8931B0-08B1-4EB7-9AED-5F7FEFE8A3D1}" srcOrd="1" destOrd="0" presId="urn:microsoft.com/office/officeart/2005/8/layout/hProcess7#1"/>
    <dgm:cxn modelId="{31A866AB-4CD2-4EDD-A1F4-22EA98217A4D}" type="presParOf" srcId="{C888AFE4-4535-41CE-A70B-E195100BBB29}" destId="{F92CCF93-2375-41F2-95C2-D85446480BF6}" srcOrd="2" destOrd="0" presId="urn:microsoft.com/office/officeart/2005/8/layout/hProcess7#1"/>
    <dgm:cxn modelId="{A85665E8-822F-4FDA-8345-3B1C6DCBDE4F}" type="presParOf" srcId="{3CBD69B0-8780-4555-BEDC-AE0D2CE0B47A}" destId="{E4044AAA-EA64-41C4-8B71-FD4B8E052B54}" srcOrd="7" destOrd="0" presId="urn:microsoft.com/office/officeart/2005/8/layout/hProcess7#1"/>
    <dgm:cxn modelId="{7DDFCD84-C291-4727-BFDB-648F01B66792}" type="presParOf" srcId="{3CBD69B0-8780-4555-BEDC-AE0D2CE0B47A}" destId="{57AB7C2B-6095-42B2-85C5-DAB07C014DC0}" srcOrd="8" destOrd="0" presId="urn:microsoft.com/office/officeart/2005/8/layout/hProcess7#1"/>
    <dgm:cxn modelId="{B90D1A97-D310-458B-ADE5-0C576688C556}" type="presParOf" srcId="{57AB7C2B-6095-42B2-85C5-DAB07C014DC0}" destId="{6BDD8FB3-4760-4B1F-AE40-6B3CB6DAE7FB}" srcOrd="0" destOrd="0" presId="urn:microsoft.com/office/officeart/2005/8/layout/hProcess7#1"/>
    <dgm:cxn modelId="{1628677A-A003-42D2-9DF0-4EB45DE4AFAB}" type="presParOf" srcId="{57AB7C2B-6095-42B2-85C5-DAB07C014DC0}" destId="{2B50516F-F5C9-4B4B-AFB4-89BA7464ECBC}" srcOrd="1" destOrd="0" presId="urn:microsoft.com/office/officeart/2005/8/layout/hProcess7#1"/>
    <dgm:cxn modelId="{D2D780E9-93BE-47B3-9D9D-4E9E191D3EF2}" type="presParOf" srcId="{57AB7C2B-6095-42B2-85C5-DAB07C014DC0}" destId="{56BF89C2-5C87-4D56-BC05-F52FE93A97FF}" srcOrd="2" destOrd="0" presId="urn:microsoft.com/office/officeart/2005/8/layout/hProcess7#1"/>
    <dgm:cxn modelId="{5A55BEFB-73BB-4E9B-9F48-BBA93150F7FE}" type="presParOf" srcId="{3CBD69B0-8780-4555-BEDC-AE0D2CE0B47A}" destId="{6966599F-F69B-4499-A6E9-EE03FEF95B9D}" srcOrd="9" destOrd="0" presId="urn:microsoft.com/office/officeart/2005/8/layout/hProcess7#1"/>
    <dgm:cxn modelId="{51D18D55-AC9F-4699-BBC2-2AD9B9342095}" type="presParOf" srcId="{3CBD69B0-8780-4555-BEDC-AE0D2CE0B47A}" destId="{3FBEF169-C48A-422E-AA7B-F1F23668F474}" srcOrd="10" destOrd="0" presId="urn:microsoft.com/office/officeart/2005/8/layout/hProcess7#1"/>
    <dgm:cxn modelId="{8F09A028-3BB9-45D1-A339-0B4AED21F7C5}" type="presParOf" srcId="{3FBEF169-C48A-422E-AA7B-F1F23668F474}" destId="{6976EC66-85B8-483C-9B8E-162306021328}" srcOrd="0" destOrd="0" presId="urn:microsoft.com/office/officeart/2005/8/layout/hProcess7#1"/>
    <dgm:cxn modelId="{42E982ED-D2E3-4291-A2D4-97CDAFBC42FF}" type="presParOf" srcId="{3FBEF169-C48A-422E-AA7B-F1F23668F474}" destId="{E127B88A-E444-4156-93B3-53071A7E6301}" srcOrd="1" destOrd="0" presId="urn:microsoft.com/office/officeart/2005/8/layout/hProcess7#1"/>
    <dgm:cxn modelId="{7EA486C9-9E19-453C-AE51-14814AB20BD9}" type="presParOf" srcId="{3FBEF169-C48A-422E-AA7B-F1F23668F474}" destId="{A9173253-6E47-428C-BF76-7ACA1B033BCD}" srcOrd="2" destOrd="0" presId="urn:microsoft.com/office/officeart/2005/8/layout/hProcess7#1"/>
    <dgm:cxn modelId="{FD9BECBD-9A2A-472E-B343-F317BEC945DD}" type="presParOf" srcId="{3CBD69B0-8780-4555-BEDC-AE0D2CE0B47A}" destId="{195C15BF-5CD8-467B-A085-67749848FDFF}" srcOrd="11" destOrd="0" presId="urn:microsoft.com/office/officeart/2005/8/layout/hProcess7#1"/>
    <dgm:cxn modelId="{31A0990F-0DBD-4541-84A7-0B935C43EBBE}" type="presParOf" srcId="{3CBD69B0-8780-4555-BEDC-AE0D2CE0B47A}" destId="{76C35C75-457B-422C-B676-0AFDE9D43D4F}" srcOrd="12" destOrd="0" presId="urn:microsoft.com/office/officeart/2005/8/layout/hProcess7#1"/>
    <dgm:cxn modelId="{279FAD3B-7C66-4AD0-B954-F82C0A0D8D72}" type="presParOf" srcId="{76C35C75-457B-422C-B676-0AFDE9D43D4F}" destId="{3BEB96D2-2074-46FB-9EEB-0FBFF3318AE5}" srcOrd="0" destOrd="0" presId="urn:microsoft.com/office/officeart/2005/8/layout/hProcess7#1"/>
    <dgm:cxn modelId="{A35FD0A3-B07C-4978-9298-11D1F09BD83B}" type="presParOf" srcId="{76C35C75-457B-422C-B676-0AFDE9D43D4F}" destId="{A9B9D64E-D594-4D63-9022-3F7B1302C374}" srcOrd="1" destOrd="0" presId="urn:microsoft.com/office/officeart/2005/8/layout/hProcess7#1"/>
    <dgm:cxn modelId="{25F4DAFB-C3A2-4280-80A0-187F1027A28F}" type="presParOf" srcId="{76C35C75-457B-422C-B676-0AFDE9D43D4F}" destId="{D31F7F2D-5298-4C17-8903-1FA501B9D458}" srcOrd="2" destOrd="0" presId="urn:microsoft.com/office/officeart/2005/8/layout/hProcess7#1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0810707-5441-45EE-ACA7-6358E69E4266}" type="doc">
      <dgm:prSet loTypeId="urn:microsoft.com/office/officeart/2009/layout/CircleArrowProcess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781AB83-C23B-4DE2-BC70-7761121AE92B}">
      <dgm:prSet phldrT="[Текст]"/>
      <dgm:spPr/>
      <dgm:t>
        <a:bodyPr/>
        <a:lstStyle/>
        <a:p>
          <a:r>
            <a:rPr lang="ru-RU" b="1" i="0" u="none" dirty="0"/>
            <a:t>2 259 389,66</a:t>
          </a:r>
          <a:endParaRPr lang="ru-RU" b="1" dirty="0">
            <a:solidFill>
              <a:srgbClr val="002060"/>
            </a:solidFill>
          </a:endParaRPr>
        </a:p>
      </dgm:t>
    </dgm:pt>
    <dgm:pt modelId="{9D60531B-DCEB-4526-9D3D-CFD4B3060E1C}" type="parTrans" cxnId="{AF4DB258-EF90-4DAF-A900-6ACD7D88A241}">
      <dgm:prSet/>
      <dgm:spPr/>
      <dgm:t>
        <a:bodyPr/>
        <a:lstStyle/>
        <a:p>
          <a:endParaRPr lang="ru-RU"/>
        </a:p>
      </dgm:t>
    </dgm:pt>
    <dgm:pt modelId="{152CBD97-0001-4497-9C02-54F6B9B72C9E}" type="sibTrans" cxnId="{AF4DB258-EF90-4DAF-A900-6ACD7D88A241}">
      <dgm:prSet/>
      <dgm:spPr/>
      <dgm:t>
        <a:bodyPr/>
        <a:lstStyle/>
        <a:p>
          <a:endParaRPr lang="ru-RU"/>
        </a:p>
      </dgm:t>
    </dgm:pt>
    <dgm:pt modelId="{D03FBBAF-E9BB-48B0-B35C-D78C748C715A}">
      <dgm:prSet phldrT="[Текст]"/>
      <dgm:spPr/>
      <dgm:t>
        <a:bodyPr/>
        <a:lstStyle/>
        <a:p>
          <a:r>
            <a:rPr lang="ru-RU" b="1" i="0" u="none" dirty="0"/>
            <a:t>2 667 903,72</a:t>
          </a:r>
          <a:endParaRPr lang="ru-RU" dirty="0"/>
        </a:p>
      </dgm:t>
    </dgm:pt>
    <dgm:pt modelId="{E4347985-192C-4C50-852E-C654FB38CEA4}" type="parTrans" cxnId="{B0B1DC81-B260-414E-8FE4-C234EDAB52DB}">
      <dgm:prSet/>
      <dgm:spPr/>
      <dgm:t>
        <a:bodyPr/>
        <a:lstStyle/>
        <a:p>
          <a:endParaRPr lang="ru-RU"/>
        </a:p>
      </dgm:t>
    </dgm:pt>
    <dgm:pt modelId="{97DF9A45-D970-451A-BB62-F3ED4866A1CA}" type="sibTrans" cxnId="{B0B1DC81-B260-414E-8FE4-C234EDAB52DB}">
      <dgm:prSet/>
      <dgm:spPr/>
      <dgm:t>
        <a:bodyPr/>
        <a:lstStyle/>
        <a:p>
          <a:endParaRPr lang="ru-RU"/>
        </a:p>
      </dgm:t>
    </dgm:pt>
    <dgm:pt modelId="{D8884BA3-B967-49C4-9395-4C5332E0894E}">
      <dgm:prSet phldrT="[Текст]" custT="1"/>
      <dgm:spPr/>
      <dgm:t>
        <a:bodyPr/>
        <a:lstStyle/>
        <a:p>
          <a:r>
            <a:rPr lang="ru-RU" sz="1800" b="1" i="0" u="none" dirty="0"/>
            <a:t>1 857 996,11</a:t>
          </a:r>
          <a:endParaRPr lang="ru-RU" sz="1800" dirty="0"/>
        </a:p>
      </dgm:t>
    </dgm:pt>
    <dgm:pt modelId="{E44807AA-23AB-4280-875C-D5CD03E2CDC9}" type="parTrans" cxnId="{1DE9452E-D1EA-483E-B2F5-E8EC3F9CB52F}">
      <dgm:prSet/>
      <dgm:spPr/>
      <dgm:t>
        <a:bodyPr/>
        <a:lstStyle/>
        <a:p>
          <a:endParaRPr lang="ru-RU"/>
        </a:p>
      </dgm:t>
    </dgm:pt>
    <dgm:pt modelId="{1DB0F166-2637-439E-B636-EDE29CA2B6F3}" type="sibTrans" cxnId="{1DE9452E-D1EA-483E-B2F5-E8EC3F9CB52F}">
      <dgm:prSet/>
      <dgm:spPr/>
      <dgm:t>
        <a:bodyPr/>
        <a:lstStyle/>
        <a:p>
          <a:endParaRPr lang="ru-RU"/>
        </a:p>
      </dgm:t>
    </dgm:pt>
    <dgm:pt modelId="{DC24FCB3-A17F-4046-888B-E3F2E13CEBE7}">
      <dgm:prSet phldrT="[Текст]" custT="1"/>
      <dgm:spPr/>
      <dgm:t>
        <a:bodyPr/>
        <a:lstStyle/>
        <a:p>
          <a:r>
            <a:rPr lang="ru-RU" sz="1600" b="1" i="0" u="none" dirty="0" smtClean="0"/>
            <a:t>3 069 297,27</a:t>
          </a:r>
          <a:endParaRPr lang="ru-RU" sz="1600" dirty="0"/>
        </a:p>
      </dgm:t>
    </dgm:pt>
    <dgm:pt modelId="{474C4567-C952-4EFA-AEF9-59B22EFB5D5E}" type="parTrans" cxnId="{4024A12E-F733-43E2-93C2-857F0E086EDD}">
      <dgm:prSet/>
      <dgm:spPr/>
      <dgm:t>
        <a:bodyPr/>
        <a:lstStyle/>
        <a:p>
          <a:endParaRPr lang="ru-RU"/>
        </a:p>
      </dgm:t>
    </dgm:pt>
    <dgm:pt modelId="{BC3C3EE9-3DF4-4AEB-9C5E-1A456E4F02C1}" type="sibTrans" cxnId="{4024A12E-F733-43E2-93C2-857F0E086EDD}">
      <dgm:prSet/>
      <dgm:spPr/>
      <dgm:t>
        <a:bodyPr/>
        <a:lstStyle/>
        <a:p>
          <a:endParaRPr lang="ru-RU"/>
        </a:p>
      </dgm:t>
    </dgm:pt>
    <dgm:pt modelId="{FA122775-9B95-45F6-9521-94B897623B21}" type="pres">
      <dgm:prSet presAssocID="{20810707-5441-45EE-ACA7-6358E69E4266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83349C8-1528-4753-BDB1-F658CB837E2B}" type="pres">
      <dgm:prSet presAssocID="{3781AB83-C23B-4DE2-BC70-7761121AE92B}" presName="Accent1" presStyleCnt="0"/>
      <dgm:spPr/>
    </dgm:pt>
    <dgm:pt modelId="{4492DF2C-75B2-4178-8A30-B0699A035D1B}" type="pres">
      <dgm:prSet presAssocID="{3781AB83-C23B-4DE2-BC70-7761121AE92B}" presName="Accent" presStyleLbl="node1" presStyleIdx="0" presStyleCnt="4" custLinFactNeighborX="666" custLinFactNeighborY="-5530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</dgm:pt>
    <dgm:pt modelId="{DA573E48-F5F1-477C-A185-66F890DCB323}" type="pres">
      <dgm:prSet presAssocID="{3781AB83-C23B-4DE2-BC70-7761121AE92B}" presName="Parent1" presStyleLbl="revTx" presStyleIdx="0" presStyleCnt="4" custScaleX="132408" custLinFactNeighborX="4120" custLinFactNeighborY="-3289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7036C0-65E2-4E9E-A0F5-B824560A7208}" type="pres">
      <dgm:prSet presAssocID="{D03FBBAF-E9BB-48B0-B35C-D78C748C715A}" presName="Accent2" presStyleCnt="0"/>
      <dgm:spPr/>
    </dgm:pt>
    <dgm:pt modelId="{E6EAC59F-712C-4C9C-8081-A087A8488C2A}" type="pres">
      <dgm:prSet presAssocID="{D03FBBAF-E9BB-48B0-B35C-D78C748C715A}" presName="Accent" presStyleLbl="node1" presStyleIdx="1" presStyleCnt="4" custLinFactNeighborX="-9165" custLinFactNeighborY="2675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</dgm:pt>
    <dgm:pt modelId="{48D34632-E889-4447-87D7-33AEF629CD4B}" type="pres">
      <dgm:prSet presAssocID="{D03FBBAF-E9BB-48B0-B35C-D78C748C715A}" presName="Parent2" presStyleLbl="revTx" presStyleIdx="1" presStyleCnt="4" custScaleX="18498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AF4FBF-D5F0-4B8F-900E-252B9E707C73}" type="pres">
      <dgm:prSet presAssocID="{D8884BA3-B967-49C4-9395-4C5332E0894E}" presName="Accent3" presStyleCnt="0"/>
      <dgm:spPr/>
    </dgm:pt>
    <dgm:pt modelId="{0F63764D-A2E9-4B67-83B4-DE7045120F30}" type="pres">
      <dgm:prSet presAssocID="{D8884BA3-B967-49C4-9395-4C5332E0894E}" presName="Accent" presStyleLbl="node1" presStyleIdx="2" presStyleCnt="4" custLinFactNeighborX="11668" custLinFactNeighborY="-6433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</dgm:pt>
    <dgm:pt modelId="{90E8F3B9-3706-49DA-843F-997CFEA1E596}" type="pres">
      <dgm:prSet presAssocID="{D8884BA3-B967-49C4-9395-4C5332E0894E}" presName="Parent3" presStyleLbl="revTx" presStyleIdx="2" presStyleCnt="4" custScaleX="18757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B6CE1B-1A7E-4562-83CB-EAE4BF1FC193}" type="pres">
      <dgm:prSet presAssocID="{DC24FCB3-A17F-4046-888B-E3F2E13CEBE7}" presName="Accent4" presStyleCnt="0"/>
      <dgm:spPr/>
    </dgm:pt>
    <dgm:pt modelId="{4BDD8B7F-4BFD-4EC1-9722-C9C3F357C1FE}" type="pres">
      <dgm:prSet presAssocID="{DC24FCB3-A17F-4046-888B-E3F2E13CEBE7}" presName="Accent" presStyleLbl="node1" presStyleIdx="3" presStyleCnt="4" custLinFactNeighborX="-13601" custLinFactNeighborY="9620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</dgm:pt>
    <dgm:pt modelId="{8EA9549A-1AFF-428B-9443-B97AF9A3E388}" type="pres">
      <dgm:prSet presAssocID="{DC24FCB3-A17F-4046-888B-E3F2E13CEBE7}" presName="Parent4" presStyleLbl="revTx" presStyleIdx="3" presStyleCnt="4" custScaleX="150813" custLinFactNeighborX="-15509" custLinFactNeighborY="2899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C3CE233-20F1-4B03-ABAE-CAFE56C508F5}" type="presOf" srcId="{DC24FCB3-A17F-4046-888B-E3F2E13CEBE7}" destId="{8EA9549A-1AFF-428B-9443-B97AF9A3E388}" srcOrd="0" destOrd="0" presId="urn:microsoft.com/office/officeart/2009/layout/CircleArrowProcess"/>
    <dgm:cxn modelId="{4024A12E-F733-43E2-93C2-857F0E086EDD}" srcId="{20810707-5441-45EE-ACA7-6358E69E4266}" destId="{DC24FCB3-A17F-4046-888B-E3F2E13CEBE7}" srcOrd="3" destOrd="0" parTransId="{474C4567-C952-4EFA-AEF9-59B22EFB5D5E}" sibTransId="{BC3C3EE9-3DF4-4AEB-9C5E-1A456E4F02C1}"/>
    <dgm:cxn modelId="{B0B1DC81-B260-414E-8FE4-C234EDAB52DB}" srcId="{20810707-5441-45EE-ACA7-6358E69E4266}" destId="{D03FBBAF-E9BB-48B0-B35C-D78C748C715A}" srcOrd="1" destOrd="0" parTransId="{E4347985-192C-4C50-852E-C654FB38CEA4}" sibTransId="{97DF9A45-D970-451A-BB62-F3ED4866A1CA}"/>
    <dgm:cxn modelId="{AC6F3751-D69B-4BF3-B047-63BFFBCECFC8}" type="presOf" srcId="{D8884BA3-B967-49C4-9395-4C5332E0894E}" destId="{90E8F3B9-3706-49DA-843F-997CFEA1E596}" srcOrd="0" destOrd="0" presId="urn:microsoft.com/office/officeart/2009/layout/CircleArrowProcess"/>
    <dgm:cxn modelId="{80C279C0-4519-4EBD-B8AF-119BEF31970C}" type="presOf" srcId="{D03FBBAF-E9BB-48B0-B35C-D78C748C715A}" destId="{48D34632-E889-4447-87D7-33AEF629CD4B}" srcOrd="0" destOrd="0" presId="urn:microsoft.com/office/officeart/2009/layout/CircleArrowProcess"/>
    <dgm:cxn modelId="{AD534CC9-4DA5-4EB5-8C46-6206B59E611B}" type="presOf" srcId="{20810707-5441-45EE-ACA7-6358E69E4266}" destId="{FA122775-9B95-45F6-9521-94B897623B21}" srcOrd="0" destOrd="0" presId="urn:microsoft.com/office/officeart/2009/layout/CircleArrowProcess"/>
    <dgm:cxn modelId="{FDB74E65-C5BC-43E9-B2AE-FE054DC89BFA}" type="presOf" srcId="{3781AB83-C23B-4DE2-BC70-7761121AE92B}" destId="{DA573E48-F5F1-477C-A185-66F890DCB323}" srcOrd="0" destOrd="0" presId="urn:microsoft.com/office/officeart/2009/layout/CircleArrowProcess"/>
    <dgm:cxn modelId="{1DE9452E-D1EA-483E-B2F5-E8EC3F9CB52F}" srcId="{20810707-5441-45EE-ACA7-6358E69E4266}" destId="{D8884BA3-B967-49C4-9395-4C5332E0894E}" srcOrd="2" destOrd="0" parTransId="{E44807AA-23AB-4280-875C-D5CD03E2CDC9}" sibTransId="{1DB0F166-2637-439E-B636-EDE29CA2B6F3}"/>
    <dgm:cxn modelId="{AF4DB258-EF90-4DAF-A900-6ACD7D88A241}" srcId="{20810707-5441-45EE-ACA7-6358E69E4266}" destId="{3781AB83-C23B-4DE2-BC70-7761121AE92B}" srcOrd="0" destOrd="0" parTransId="{9D60531B-DCEB-4526-9D3D-CFD4B3060E1C}" sibTransId="{152CBD97-0001-4497-9C02-54F6B9B72C9E}"/>
    <dgm:cxn modelId="{09A4D731-F5C0-4F3C-A95F-C30106FA6970}" type="presParOf" srcId="{FA122775-9B95-45F6-9521-94B897623B21}" destId="{383349C8-1528-4753-BDB1-F658CB837E2B}" srcOrd="0" destOrd="0" presId="urn:microsoft.com/office/officeart/2009/layout/CircleArrowProcess"/>
    <dgm:cxn modelId="{9E9B8CD5-C158-4119-9314-FCC6F62AFEF2}" type="presParOf" srcId="{383349C8-1528-4753-BDB1-F658CB837E2B}" destId="{4492DF2C-75B2-4178-8A30-B0699A035D1B}" srcOrd="0" destOrd="0" presId="urn:microsoft.com/office/officeart/2009/layout/CircleArrowProcess"/>
    <dgm:cxn modelId="{B24F0B72-8EBA-4309-8A2D-B9F8CCF58A26}" type="presParOf" srcId="{FA122775-9B95-45F6-9521-94B897623B21}" destId="{DA573E48-F5F1-477C-A185-66F890DCB323}" srcOrd="1" destOrd="0" presId="urn:microsoft.com/office/officeart/2009/layout/CircleArrowProcess"/>
    <dgm:cxn modelId="{3311D105-9488-4C66-A4B9-CC0084788B17}" type="presParOf" srcId="{FA122775-9B95-45F6-9521-94B897623B21}" destId="{4A7036C0-65E2-4E9E-A0F5-B824560A7208}" srcOrd="2" destOrd="0" presId="urn:microsoft.com/office/officeart/2009/layout/CircleArrowProcess"/>
    <dgm:cxn modelId="{54B27ECD-B2F3-422F-B9D4-F4EA7187989A}" type="presParOf" srcId="{4A7036C0-65E2-4E9E-A0F5-B824560A7208}" destId="{E6EAC59F-712C-4C9C-8081-A087A8488C2A}" srcOrd="0" destOrd="0" presId="urn:microsoft.com/office/officeart/2009/layout/CircleArrowProcess"/>
    <dgm:cxn modelId="{81282BCE-125F-4704-98F9-1FB52D1CB998}" type="presParOf" srcId="{FA122775-9B95-45F6-9521-94B897623B21}" destId="{48D34632-E889-4447-87D7-33AEF629CD4B}" srcOrd="3" destOrd="0" presId="urn:microsoft.com/office/officeart/2009/layout/CircleArrowProcess"/>
    <dgm:cxn modelId="{E448B5F1-7C09-47BA-99EE-1F627DC72D52}" type="presParOf" srcId="{FA122775-9B95-45F6-9521-94B897623B21}" destId="{47AF4FBF-D5F0-4B8F-900E-252B9E707C73}" srcOrd="4" destOrd="0" presId="urn:microsoft.com/office/officeart/2009/layout/CircleArrowProcess"/>
    <dgm:cxn modelId="{48F910A0-9041-4E7A-9ED3-A663B8233151}" type="presParOf" srcId="{47AF4FBF-D5F0-4B8F-900E-252B9E707C73}" destId="{0F63764D-A2E9-4B67-83B4-DE7045120F30}" srcOrd="0" destOrd="0" presId="urn:microsoft.com/office/officeart/2009/layout/CircleArrowProcess"/>
    <dgm:cxn modelId="{03EC9564-51F3-40F2-8E34-C80EF97BA541}" type="presParOf" srcId="{FA122775-9B95-45F6-9521-94B897623B21}" destId="{90E8F3B9-3706-49DA-843F-997CFEA1E596}" srcOrd="5" destOrd="0" presId="urn:microsoft.com/office/officeart/2009/layout/CircleArrowProcess"/>
    <dgm:cxn modelId="{667388B3-8551-4F3D-9B1F-7A15106B669F}" type="presParOf" srcId="{FA122775-9B95-45F6-9521-94B897623B21}" destId="{14B6CE1B-1A7E-4562-83CB-EAE4BF1FC193}" srcOrd="6" destOrd="0" presId="urn:microsoft.com/office/officeart/2009/layout/CircleArrowProcess"/>
    <dgm:cxn modelId="{74EEC379-01F7-4FC5-8A92-7C6CF036931E}" type="presParOf" srcId="{14B6CE1B-1A7E-4562-83CB-EAE4BF1FC193}" destId="{4BDD8B7F-4BFD-4EC1-9722-C9C3F357C1FE}" srcOrd="0" destOrd="0" presId="urn:microsoft.com/office/officeart/2009/layout/CircleArrowProcess"/>
    <dgm:cxn modelId="{127EDA10-089A-41A9-B78B-74EC2DFDA6F1}" type="presParOf" srcId="{FA122775-9B95-45F6-9521-94B897623B21}" destId="{8EA9549A-1AFF-428B-9443-B97AF9A3E388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0FC2BC4-9013-4660-BF3E-633A0EF099CF}" type="doc">
      <dgm:prSet loTypeId="urn:microsoft.com/office/officeart/2005/8/layout/matrix1" loCatId="matrix" qsTypeId="urn:microsoft.com/office/officeart/2005/8/quickstyle/3d5" qsCatId="3D" csTypeId="urn:microsoft.com/office/officeart/2005/8/colors/colorful4" csCatId="colorful" phldr="1"/>
      <dgm:spPr>
        <a:scene3d>
          <a:camera prst="obliqueTopLeft" zoom="95000"/>
          <a:lightRig rig="flat" dir="t"/>
        </a:scene3d>
      </dgm:spPr>
      <dgm:t>
        <a:bodyPr/>
        <a:lstStyle/>
        <a:p>
          <a:endParaRPr lang="ru-RU"/>
        </a:p>
      </dgm:t>
    </dgm:pt>
    <dgm:pt modelId="{6F60D1D3-89D6-42F8-92C9-323205886840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000" b="1" dirty="0">
              <a:solidFill>
                <a:schemeClr val="bg1"/>
              </a:solidFill>
            </a:rPr>
            <a:t>РАСХОДЫ</a:t>
          </a:r>
        </a:p>
      </dgm:t>
    </dgm:pt>
    <dgm:pt modelId="{56E9B66A-2712-46B8-A5BC-57CC5E873B63}" type="parTrans" cxnId="{9A43D65A-C040-4E52-A87A-211E4B793440}">
      <dgm:prSet/>
      <dgm:spPr/>
      <dgm:t>
        <a:bodyPr/>
        <a:lstStyle/>
        <a:p>
          <a:endParaRPr lang="ru-RU"/>
        </a:p>
      </dgm:t>
    </dgm:pt>
    <dgm:pt modelId="{72888F3A-98D1-4BD4-AF52-AD8908CB318C}" type="sibTrans" cxnId="{9A43D65A-C040-4E52-A87A-211E4B793440}">
      <dgm:prSet/>
      <dgm:spPr/>
      <dgm:t>
        <a:bodyPr/>
        <a:lstStyle/>
        <a:p>
          <a:endParaRPr lang="ru-RU"/>
        </a:p>
      </dgm:t>
    </dgm:pt>
    <dgm:pt modelId="{9A1B230F-E790-4EF9-94A3-213CB4284C34}">
      <dgm:prSet phldrT="[Текст]"/>
      <dgm:spPr/>
      <dgm:t>
        <a:bodyPr/>
        <a:lstStyle/>
        <a:p>
          <a:r>
            <a:rPr lang="ru-RU" dirty="0"/>
            <a:t> </a:t>
          </a:r>
          <a:r>
            <a:rPr lang="ru-RU" b="1" dirty="0"/>
            <a:t>ЦЕЛЕВЫЕ </a:t>
          </a:r>
        </a:p>
      </dgm:t>
    </dgm:pt>
    <dgm:pt modelId="{C4D90CE1-AD48-4EBF-86E3-F0E61643EF8D}" type="parTrans" cxnId="{CC42DAC4-EBFC-4B0B-9B6E-FB7463DDE20C}">
      <dgm:prSet/>
      <dgm:spPr/>
      <dgm:t>
        <a:bodyPr/>
        <a:lstStyle/>
        <a:p>
          <a:endParaRPr lang="ru-RU"/>
        </a:p>
      </dgm:t>
    </dgm:pt>
    <dgm:pt modelId="{EC611369-3FA8-489A-9CDF-F6EA4459EAC6}" type="sibTrans" cxnId="{CC42DAC4-EBFC-4B0B-9B6E-FB7463DDE20C}">
      <dgm:prSet/>
      <dgm:spPr/>
      <dgm:t>
        <a:bodyPr/>
        <a:lstStyle/>
        <a:p>
          <a:endParaRPr lang="ru-RU"/>
        </a:p>
      </dgm:t>
    </dgm:pt>
    <dgm:pt modelId="{5265FBCD-BF10-456D-90CE-428453DA95FC}">
      <dgm:prSet phldrT="[Текст]" custT="1"/>
      <dgm:spPr/>
      <dgm:t>
        <a:bodyPr/>
        <a:lstStyle/>
        <a:p>
          <a:r>
            <a:rPr lang="ru-RU" sz="1400" b="1" dirty="0"/>
            <a:t>АДМИНИСТРАТИВНО-ХОЗЯЙСТВЕННЫЕ И ОРГАНИЗАЦИОННЫЕ РАСХОДЫ</a:t>
          </a:r>
        </a:p>
      </dgm:t>
    </dgm:pt>
    <dgm:pt modelId="{1F9389CF-62BD-4872-ADAF-95D1CDD73576}" type="sibTrans" cxnId="{CBDC5E28-384A-45ED-BC6C-FBA8F637E86D}">
      <dgm:prSet/>
      <dgm:spPr/>
      <dgm:t>
        <a:bodyPr/>
        <a:lstStyle/>
        <a:p>
          <a:endParaRPr lang="ru-RU"/>
        </a:p>
      </dgm:t>
    </dgm:pt>
    <dgm:pt modelId="{AFB9D888-0E74-41D9-BFA5-D7FD4E4217CC}" type="parTrans" cxnId="{CBDC5E28-384A-45ED-BC6C-FBA8F637E86D}">
      <dgm:prSet/>
      <dgm:spPr/>
      <dgm:t>
        <a:bodyPr/>
        <a:lstStyle/>
        <a:p>
          <a:endParaRPr lang="ru-RU"/>
        </a:p>
      </dgm:t>
    </dgm:pt>
    <dgm:pt modelId="{8A598DEA-A107-4162-9F1F-740046BAFF86}" type="pres">
      <dgm:prSet presAssocID="{90FC2BC4-9013-4660-BF3E-633A0EF099CF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769D2B4-7EBB-41FC-90D7-727CEFFE4D7C}" type="pres">
      <dgm:prSet presAssocID="{90FC2BC4-9013-4660-BF3E-633A0EF099CF}" presName="matrix" presStyleCnt="0"/>
      <dgm:spPr/>
    </dgm:pt>
    <dgm:pt modelId="{BAACC53D-390A-4364-921B-150C8FD86FA6}" type="pres">
      <dgm:prSet presAssocID="{90FC2BC4-9013-4660-BF3E-633A0EF099CF}" presName="tile1" presStyleLbl="node1" presStyleIdx="0" presStyleCnt="4" custLinFactX="-59779" custLinFactY="81017" custLinFactNeighborX="-100000" custLinFactNeighborY="100000"/>
      <dgm:spPr/>
      <dgm:t>
        <a:bodyPr/>
        <a:lstStyle/>
        <a:p>
          <a:endParaRPr lang="ru-RU"/>
        </a:p>
      </dgm:t>
    </dgm:pt>
    <dgm:pt modelId="{66350853-4B30-4FB0-BF31-56C3DFD90F31}" type="pres">
      <dgm:prSet presAssocID="{90FC2BC4-9013-4660-BF3E-633A0EF099CF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4A0FB5-7768-40FB-B195-3788D29819E4}" type="pres">
      <dgm:prSet presAssocID="{90FC2BC4-9013-4660-BF3E-633A0EF099CF}" presName="tile2" presStyleLbl="node1" presStyleIdx="1" presStyleCnt="4"/>
      <dgm:spPr/>
      <dgm:t>
        <a:bodyPr/>
        <a:lstStyle/>
        <a:p>
          <a:endParaRPr lang="ru-RU"/>
        </a:p>
      </dgm:t>
    </dgm:pt>
    <dgm:pt modelId="{0F1C4D0D-1EAA-4113-94F2-AFD83FF6F8AD}" type="pres">
      <dgm:prSet presAssocID="{90FC2BC4-9013-4660-BF3E-633A0EF099CF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7CCB3B-8046-471A-956C-0B1A95CE0030}" type="pres">
      <dgm:prSet presAssocID="{90FC2BC4-9013-4660-BF3E-633A0EF099CF}" presName="tile3" presStyleLbl="node1" presStyleIdx="2" presStyleCnt="4" custLinFactNeighborX="103" custLinFactNeighborY="1226"/>
      <dgm:spPr/>
    </dgm:pt>
    <dgm:pt modelId="{AF8924F4-0B6F-4805-BA13-7D3F255BCBD1}" type="pres">
      <dgm:prSet presAssocID="{90FC2BC4-9013-4660-BF3E-633A0EF099CF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2A5437D7-4B17-41E3-83F3-2F4DFCFE3EE2}" type="pres">
      <dgm:prSet presAssocID="{90FC2BC4-9013-4660-BF3E-633A0EF099CF}" presName="tile4" presStyleLbl="node1" presStyleIdx="3" presStyleCnt="4" custLinFactNeighborX="-1625" custLinFactNeighborY="-98207"/>
      <dgm:spPr/>
    </dgm:pt>
    <dgm:pt modelId="{623193FA-6E9F-4FD0-BFC5-6547666C66DC}" type="pres">
      <dgm:prSet presAssocID="{90FC2BC4-9013-4660-BF3E-633A0EF099CF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2517DC28-F792-41A2-BB34-4916A8D07C61}" type="pres">
      <dgm:prSet presAssocID="{90FC2BC4-9013-4660-BF3E-633A0EF099CF}" presName="centerTile" presStyleLbl="fgShp" presStyleIdx="0" presStyleCnt="1" custLinFactNeighborX="-2976" custLinFactNeighborY="-13192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6DC28682-78C1-488F-A31C-37FA1C555DBD}" type="presOf" srcId="{6F60D1D3-89D6-42F8-92C9-323205886840}" destId="{2517DC28-F792-41A2-BB34-4916A8D07C61}" srcOrd="0" destOrd="0" presId="urn:microsoft.com/office/officeart/2005/8/layout/matrix1"/>
    <dgm:cxn modelId="{48EEB31B-3198-43DB-B32B-64852847F6D7}" type="presOf" srcId="{9A1B230F-E790-4EF9-94A3-213CB4284C34}" destId="{66350853-4B30-4FB0-BF31-56C3DFD90F31}" srcOrd="1" destOrd="0" presId="urn:microsoft.com/office/officeart/2005/8/layout/matrix1"/>
    <dgm:cxn modelId="{CC42DAC4-EBFC-4B0B-9B6E-FB7463DDE20C}" srcId="{6F60D1D3-89D6-42F8-92C9-323205886840}" destId="{9A1B230F-E790-4EF9-94A3-213CB4284C34}" srcOrd="0" destOrd="0" parTransId="{C4D90CE1-AD48-4EBF-86E3-F0E61643EF8D}" sibTransId="{EC611369-3FA8-489A-9CDF-F6EA4459EAC6}"/>
    <dgm:cxn modelId="{E8ADF5A9-0224-4DA8-8E3B-BC3727B585CC}" type="presOf" srcId="{9A1B230F-E790-4EF9-94A3-213CB4284C34}" destId="{BAACC53D-390A-4364-921B-150C8FD86FA6}" srcOrd="0" destOrd="0" presId="urn:microsoft.com/office/officeart/2005/8/layout/matrix1"/>
    <dgm:cxn modelId="{CBDC5E28-384A-45ED-BC6C-FBA8F637E86D}" srcId="{6F60D1D3-89D6-42F8-92C9-323205886840}" destId="{5265FBCD-BF10-456D-90CE-428453DA95FC}" srcOrd="1" destOrd="0" parTransId="{AFB9D888-0E74-41D9-BFA5-D7FD4E4217CC}" sibTransId="{1F9389CF-62BD-4872-ADAF-95D1CDD73576}"/>
    <dgm:cxn modelId="{CB39A68E-4420-4066-9A65-565D81A0E864}" type="presOf" srcId="{5265FBCD-BF10-456D-90CE-428453DA95FC}" destId="{6E4A0FB5-7768-40FB-B195-3788D29819E4}" srcOrd="0" destOrd="0" presId="urn:microsoft.com/office/officeart/2005/8/layout/matrix1"/>
    <dgm:cxn modelId="{6F312B23-D404-4DD6-9446-243803B1C0F1}" type="presOf" srcId="{5265FBCD-BF10-456D-90CE-428453DA95FC}" destId="{0F1C4D0D-1EAA-4113-94F2-AFD83FF6F8AD}" srcOrd="1" destOrd="0" presId="urn:microsoft.com/office/officeart/2005/8/layout/matrix1"/>
    <dgm:cxn modelId="{F5B3FE9D-14F5-485E-9C15-F71132364240}" type="presOf" srcId="{90FC2BC4-9013-4660-BF3E-633A0EF099CF}" destId="{8A598DEA-A107-4162-9F1F-740046BAFF86}" srcOrd="0" destOrd="0" presId="urn:microsoft.com/office/officeart/2005/8/layout/matrix1"/>
    <dgm:cxn modelId="{9A43D65A-C040-4E52-A87A-211E4B793440}" srcId="{90FC2BC4-9013-4660-BF3E-633A0EF099CF}" destId="{6F60D1D3-89D6-42F8-92C9-323205886840}" srcOrd="0" destOrd="0" parTransId="{56E9B66A-2712-46B8-A5BC-57CC5E873B63}" sibTransId="{72888F3A-98D1-4BD4-AF52-AD8908CB318C}"/>
    <dgm:cxn modelId="{25CF64E6-AF20-4451-A623-A25D77E77F14}" type="presParOf" srcId="{8A598DEA-A107-4162-9F1F-740046BAFF86}" destId="{4769D2B4-7EBB-41FC-90D7-727CEFFE4D7C}" srcOrd="0" destOrd="0" presId="urn:microsoft.com/office/officeart/2005/8/layout/matrix1"/>
    <dgm:cxn modelId="{7DF39CD1-F28F-4C6D-BA2E-3610F7E78A12}" type="presParOf" srcId="{4769D2B4-7EBB-41FC-90D7-727CEFFE4D7C}" destId="{BAACC53D-390A-4364-921B-150C8FD86FA6}" srcOrd="0" destOrd="0" presId="urn:microsoft.com/office/officeart/2005/8/layout/matrix1"/>
    <dgm:cxn modelId="{7667F41B-138D-4FB1-AEE3-2D71C5EFDA57}" type="presParOf" srcId="{4769D2B4-7EBB-41FC-90D7-727CEFFE4D7C}" destId="{66350853-4B30-4FB0-BF31-56C3DFD90F31}" srcOrd="1" destOrd="0" presId="urn:microsoft.com/office/officeart/2005/8/layout/matrix1"/>
    <dgm:cxn modelId="{561A527F-A2EE-48DE-869F-CCA2CABD98C8}" type="presParOf" srcId="{4769D2B4-7EBB-41FC-90D7-727CEFFE4D7C}" destId="{6E4A0FB5-7768-40FB-B195-3788D29819E4}" srcOrd="2" destOrd="0" presId="urn:microsoft.com/office/officeart/2005/8/layout/matrix1"/>
    <dgm:cxn modelId="{DFECC8E3-736A-4435-A7A2-529943F61A4C}" type="presParOf" srcId="{4769D2B4-7EBB-41FC-90D7-727CEFFE4D7C}" destId="{0F1C4D0D-1EAA-4113-94F2-AFD83FF6F8AD}" srcOrd="3" destOrd="0" presId="urn:microsoft.com/office/officeart/2005/8/layout/matrix1"/>
    <dgm:cxn modelId="{794F4E93-8C55-4CD4-B08E-B4127C5C9A91}" type="presParOf" srcId="{4769D2B4-7EBB-41FC-90D7-727CEFFE4D7C}" destId="{9E7CCB3B-8046-471A-956C-0B1A95CE0030}" srcOrd="4" destOrd="0" presId="urn:microsoft.com/office/officeart/2005/8/layout/matrix1"/>
    <dgm:cxn modelId="{E73F215B-2E1F-4799-8539-A701BD68B313}" type="presParOf" srcId="{4769D2B4-7EBB-41FC-90D7-727CEFFE4D7C}" destId="{AF8924F4-0B6F-4805-BA13-7D3F255BCBD1}" srcOrd="5" destOrd="0" presId="urn:microsoft.com/office/officeart/2005/8/layout/matrix1"/>
    <dgm:cxn modelId="{42774ED9-B36C-4815-B319-26FD9BE2212B}" type="presParOf" srcId="{4769D2B4-7EBB-41FC-90D7-727CEFFE4D7C}" destId="{2A5437D7-4B17-41E3-83F3-2F4DFCFE3EE2}" srcOrd="6" destOrd="0" presId="urn:microsoft.com/office/officeart/2005/8/layout/matrix1"/>
    <dgm:cxn modelId="{04D19ECB-BF10-4989-856A-420F3C605096}" type="presParOf" srcId="{4769D2B4-7EBB-41FC-90D7-727CEFFE4D7C}" destId="{623193FA-6E9F-4FD0-BFC5-6547666C66DC}" srcOrd="7" destOrd="0" presId="urn:microsoft.com/office/officeart/2005/8/layout/matrix1"/>
    <dgm:cxn modelId="{A4689C88-240A-4022-8693-E9527E55F1FD}" type="presParOf" srcId="{8A598DEA-A107-4162-9F1F-740046BAFF86}" destId="{2517DC28-F792-41A2-BB34-4916A8D07C61}" srcOrd="1" destOrd="0" presId="urn:microsoft.com/office/officeart/2005/8/layout/matrix1"/>
  </dgm:cxnLst>
  <dgm:bg>
    <a:noFill/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98D7ECF-4A96-404B-A025-C6641C43B443}" type="doc">
      <dgm:prSet loTypeId="urn:microsoft.com/office/officeart/2005/8/layout/hList3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EDEBA3B0-F1F7-407D-814D-2A859E902BF9}">
      <dgm:prSet phldrT="[Текст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r>
            <a:rPr lang="ru-RU" sz="2400" b="1" dirty="0">
              <a:solidFill>
                <a:schemeClr val="bg1"/>
              </a:solidFill>
            </a:rPr>
            <a:t>СОГЛАШЕНИЕ </a:t>
          </a:r>
        </a:p>
        <a:p>
          <a:r>
            <a:rPr lang="ru-RU" sz="2400" b="1" dirty="0">
              <a:solidFill>
                <a:schemeClr val="bg1"/>
              </a:solidFill>
            </a:rPr>
            <a:t>О СОТРУДНИЧЕСТВЕ </a:t>
          </a:r>
        </a:p>
      </dgm:t>
    </dgm:pt>
    <dgm:pt modelId="{561AF958-2CA1-41C7-A7D6-23A3CE2438EB}" type="parTrans" cxnId="{E7F2E73C-39AA-49C6-A384-8A1E0D3737AB}">
      <dgm:prSet/>
      <dgm:spPr/>
      <dgm:t>
        <a:bodyPr/>
        <a:lstStyle/>
        <a:p>
          <a:endParaRPr lang="ru-RU"/>
        </a:p>
      </dgm:t>
    </dgm:pt>
    <dgm:pt modelId="{686F549E-481D-4ECB-9FAC-22F8BB4A466C}" type="sibTrans" cxnId="{E7F2E73C-39AA-49C6-A384-8A1E0D3737AB}">
      <dgm:prSet/>
      <dgm:spPr/>
      <dgm:t>
        <a:bodyPr/>
        <a:lstStyle/>
        <a:p>
          <a:endParaRPr lang="ru-RU"/>
        </a:p>
      </dgm:t>
    </dgm:pt>
    <dgm:pt modelId="{74593C48-5E49-432E-9BEF-CF4B22D1D240}">
      <dgm:prSet phldrT="[Текст]" custT="1"/>
      <dgm:spPr/>
      <dgm:t>
        <a:bodyPr/>
        <a:lstStyle/>
        <a:p>
          <a:r>
            <a:rPr lang="ru-RU" sz="1600" b="1" dirty="0"/>
            <a:t>Союз медицинских работников Чувашской Республики</a:t>
          </a:r>
        </a:p>
      </dgm:t>
    </dgm:pt>
    <dgm:pt modelId="{7604D510-9C50-47CD-A052-04C3DBF81F06}" type="parTrans" cxnId="{9834E3C0-191B-4C8E-9F51-FBC95ADEFCF1}">
      <dgm:prSet/>
      <dgm:spPr/>
      <dgm:t>
        <a:bodyPr/>
        <a:lstStyle/>
        <a:p>
          <a:endParaRPr lang="ru-RU"/>
        </a:p>
      </dgm:t>
    </dgm:pt>
    <dgm:pt modelId="{2314F366-4FF2-44A3-85E9-395EB3658237}" type="sibTrans" cxnId="{9834E3C0-191B-4C8E-9F51-FBC95ADEFCF1}">
      <dgm:prSet/>
      <dgm:spPr/>
      <dgm:t>
        <a:bodyPr/>
        <a:lstStyle/>
        <a:p>
          <a:endParaRPr lang="ru-RU"/>
        </a:p>
      </dgm:t>
    </dgm:pt>
    <dgm:pt modelId="{4799C990-996F-4EB8-8B87-C3EEBF5ACBC4}">
      <dgm:prSet phldrT="[Текст]" custT="1"/>
      <dgm:spPr/>
      <dgm:t>
        <a:bodyPr/>
        <a:lstStyle/>
        <a:p>
          <a:r>
            <a:rPr lang="ru-RU" sz="1600" b="1" i="0" dirty="0"/>
            <a:t>Чувашская республиканская организация профсоюза работников здравоохранения РФ</a:t>
          </a:r>
          <a:endParaRPr lang="ru-RU" sz="1600" b="1" dirty="0"/>
        </a:p>
      </dgm:t>
    </dgm:pt>
    <dgm:pt modelId="{748D0906-B560-4DF7-A4B5-0E84AEC76967}" type="parTrans" cxnId="{29769B7F-5485-48C1-8AFC-C0448F7EE4E0}">
      <dgm:prSet/>
      <dgm:spPr/>
      <dgm:t>
        <a:bodyPr/>
        <a:lstStyle/>
        <a:p>
          <a:endParaRPr lang="ru-RU"/>
        </a:p>
      </dgm:t>
    </dgm:pt>
    <dgm:pt modelId="{4DF4923C-7BD1-45C7-A63B-2E0A48B18106}" type="sibTrans" cxnId="{29769B7F-5485-48C1-8AFC-C0448F7EE4E0}">
      <dgm:prSet/>
      <dgm:spPr/>
      <dgm:t>
        <a:bodyPr/>
        <a:lstStyle/>
        <a:p>
          <a:endParaRPr lang="ru-RU"/>
        </a:p>
      </dgm:t>
    </dgm:pt>
    <dgm:pt modelId="{B7AA27FA-6BEE-44B5-A655-6835015D9BE6}">
      <dgm:prSet phldrT="[Текст]" custT="1"/>
      <dgm:spPr/>
      <dgm:t>
        <a:bodyPr/>
        <a:lstStyle/>
        <a:p>
          <a:r>
            <a:rPr lang="ru-RU" sz="1600" b="1" dirty="0"/>
            <a:t>Ассоциация медицинских сестер России (РАМС)</a:t>
          </a:r>
        </a:p>
      </dgm:t>
    </dgm:pt>
    <dgm:pt modelId="{96ADF91F-CE4A-443C-AC10-A65206F3A2B2}" type="parTrans" cxnId="{84AC5337-C353-4833-A507-0A5551BA9245}">
      <dgm:prSet/>
      <dgm:spPr/>
      <dgm:t>
        <a:bodyPr/>
        <a:lstStyle/>
        <a:p>
          <a:endParaRPr lang="ru-RU"/>
        </a:p>
      </dgm:t>
    </dgm:pt>
    <dgm:pt modelId="{DF6C670E-2383-4DEA-933A-8615089AC53C}" type="sibTrans" cxnId="{84AC5337-C353-4833-A507-0A5551BA9245}">
      <dgm:prSet/>
      <dgm:spPr/>
      <dgm:t>
        <a:bodyPr/>
        <a:lstStyle/>
        <a:p>
          <a:endParaRPr lang="ru-RU"/>
        </a:p>
      </dgm:t>
    </dgm:pt>
    <dgm:pt modelId="{4F5A3B5F-7145-4658-8005-7FFF48A4D817}">
      <dgm:prSet phldrT="[Текст]" custT="1"/>
      <dgm:spPr/>
      <dgm:t>
        <a:bodyPr/>
        <a:lstStyle/>
        <a:p>
          <a:r>
            <a:rPr lang="ru-RU" sz="1600" b="1" dirty="0"/>
            <a:t>ГАУ ЧР ДПО «Институт усовершенствования врачей»</a:t>
          </a:r>
        </a:p>
      </dgm:t>
    </dgm:pt>
    <dgm:pt modelId="{EB74F7FF-3417-4ECF-A308-D9E7A2E649E9}" type="parTrans" cxnId="{11C27F24-CD05-4FB6-820A-5CFA1DD7D0F8}">
      <dgm:prSet/>
      <dgm:spPr/>
      <dgm:t>
        <a:bodyPr/>
        <a:lstStyle/>
        <a:p>
          <a:endParaRPr lang="ru-RU"/>
        </a:p>
      </dgm:t>
    </dgm:pt>
    <dgm:pt modelId="{B306043A-6778-4BB3-85B8-A7A153BD5768}" type="sibTrans" cxnId="{11C27F24-CD05-4FB6-820A-5CFA1DD7D0F8}">
      <dgm:prSet/>
      <dgm:spPr/>
      <dgm:t>
        <a:bodyPr/>
        <a:lstStyle/>
        <a:p>
          <a:endParaRPr lang="ru-RU"/>
        </a:p>
      </dgm:t>
    </dgm:pt>
    <dgm:pt modelId="{9FC0CA9F-2D66-43CD-95E3-E6E64AEC9B07}">
      <dgm:prSet phldrT="[Текст]" custT="1"/>
      <dgm:spPr/>
      <dgm:t>
        <a:bodyPr/>
        <a:lstStyle/>
        <a:p>
          <a:r>
            <a:rPr lang="ru-RU" sz="1600" b="1" dirty="0"/>
            <a:t>Министерство здравоохранения Чувашской Республики</a:t>
          </a:r>
        </a:p>
      </dgm:t>
    </dgm:pt>
    <dgm:pt modelId="{4D5D4361-AFAD-4DC4-9D34-3F2DBB3B1A28}" type="sibTrans" cxnId="{B9C3C75E-E654-4FFF-A1D3-76C99191FD5D}">
      <dgm:prSet/>
      <dgm:spPr/>
      <dgm:t>
        <a:bodyPr/>
        <a:lstStyle/>
        <a:p>
          <a:endParaRPr lang="ru-RU"/>
        </a:p>
      </dgm:t>
    </dgm:pt>
    <dgm:pt modelId="{E898ED81-EB2D-444C-BF02-9C6A7BA883D2}" type="parTrans" cxnId="{B9C3C75E-E654-4FFF-A1D3-76C99191FD5D}">
      <dgm:prSet/>
      <dgm:spPr/>
      <dgm:t>
        <a:bodyPr/>
        <a:lstStyle/>
        <a:p>
          <a:endParaRPr lang="ru-RU"/>
        </a:p>
      </dgm:t>
    </dgm:pt>
    <dgm:pt modelId="{1C1B9F07-2351-43A2-8CDA-2809AAA24BBA}">
      <dgm:prSet phldrT="[Текст]" custT="1"/>
      <dgm:spPr/>
      <dgm:t>
        <a:bodyPr/>
        <a:lstStyle/>
        <a:p>
          <a:r>
            <a:rPr lang="ru-RU" sz="1600" b="1" dirty="0"/>
            <a:t>Министерство труда и социального развития</a:t>
          </a:r>
        </a:p>
      </dgm:t>
    </dgm:pt>
    <dgm:pt modelId="{B2D92A79-EA78-432D-99A3-A2CBA38DEEDF}" type="parTrans" cxnId="{F7368EA9-BCC2-4C96-B985-F54AC87CE091}">
      <dgm:prSet/>
      <dgm:spPr/>
      <dgm:t>
        <a:bodyPr/>
        <a:lstStyle/>
        <a:p>
          <a:endParaRPr lang="ru-RU"/>
        </a:p>
      </dgm:t>
    </dgm:pt>
    <dgm:pt modelId="{32766E2E-89EC-40B8-86CB-44953AE47EF5}" type="sibTrans" cxnId="{F7368EA9-BCC2-4C96-B985-F54AC87CE091}">
      <dgm:prSet/>
      <dgm:spPr/>
      <dgm:t>
        <a:bodyPr/>
        <a:lstStyle/>
        <a:p>
          <a:endParaRPr lang="ru-RU"/>
        </a:p>
      </dgm:t>
    </dgm:pt>
    <dgm:pt modelId="{45275BF6-2860-4341-BBEF-4EFD22AEE931}" type="pres">
      <dgm:prSet presAssocID="{D98D7ECF-4A96-404B-A025-C6641C43B443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912789F-144E-4E10-BA79-154AAF475EB2}" type="pres">
      <dgm:prSet presAssocID="{EDEBA3B0-F1F7-407D-814D-2A859E902BF9}" presName="roof" presStyleLbl="dkBgShp" presStyleIdx="0" presStyleCnt="2" custLinFactNeighborX="-70" custLinFactNeighborY="-8157"/>
      <dgm:spPr/>
      <dgm:t>
        <a:bodyPr/>
        <a:lstStyle/>
        <a:p>
          <a:endParaRPr lang="ru-RU"/>
        </a:p>
      </dgm:t>
    </dgm:pt>
    <dgm:pt modelId="{F9631914-388A-4534-A61E-96E73B501A35}" type="pres">
      <dgm:prSet presAssocID="{EDEBA3B0-F1F7-407D-814D-2A859E902BF9}" presName="pillars" presStyleCnt="0"/>
      <dgm:spPr/>
    </dgm:pt>
    <dgm:pt modelId="{B08F4C08-5987-4219-BA2A-B5DB6DE4B06F}" type="pres">
      <dgm:prSet presAssocID="{EDEBA3B0-F1F7-407D-814D-2A859E902BF9}" presName="pillar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4AF4A1-4880-409E-9ED8-AEC8BC938160}" type="pres">
      <dgm:prSet presAssocID="{74593C48-5E49-432E-9BEF-CF4B22D1D240}" presName="pillarX" presStyleLbl="node1" presStyleIdx="1" presStyleCnt="6" custLinFactNeighborX="-2199" custLinFactNeighborY="2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8A1882-0D1B-4ACE-978A-6551CCB25B52}" type="pres">
      <dgm:prSet presAssocID="{4799C990-996F-4EB8-8B87-C3EEBF5ACBC4}" presName="pillarX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37D722-407D-49A8-9012-4377E8C4D3DA}" type="pres">
      <dgm:prSet presAssocID="{B7AA27FA-6BEE-44B5-A655-6835015D9BE6}" presName="pillarX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C2470E-3F03-46BE-AE7B-5A32FD86D75F}" type="pres">
      <dgm:prSet presAssocID="{4F5A3B5F-7145-4658-8005-7FFF48A4D817}" presName="pillarX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2E0F14-ED6A-4A65-9735-F8B4AB59E718}" type="pres">
      <dgm:prSet presAssocID="{1C1B9F07-2351-43A2-8CDA-2809AAA24BBA}" presName="pillarX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145678-BD10-4F09-9C8B-33A4D6B32ADA}" type="pres">
      <dgm:prSet presAssocID="{EDEBA3B0-F1F7-407D-814D-2A859E902BF9}" presName="base" presStyleLbl="dkBgShp" presStyleIdx="1" presStyleCnt="2"/>
      <dgm:spPr/>
    </dgm:pt>
  </dgm:ptLst>
  <dgm:cxnLst>
    <dgm:cxn modelId="{11C27F24-CD05-4FB6-820A-5CFA1DD7D0F8}" srcId="{EDEBA3B0-F1F7-407D-814D-2A859E902BF9}" destId="{4F5A3B5F-7145-4658-8005-7FFF48A4D817}" srcOrd="4" destOrd="0" parTransId="{EB74F7FF-3417-4ECF-A308-D9E7A2E649E9}" sibTransId="{B306043A-6778-4BB3-85B8-A7A153BD5768}"/>
    <dgm:cxn modelId="{29769B7F-5485-48C1-8AFC-C0448F7EE4E0}" srcId="{EDEBA3B0-F1F7-407D-814D-2A859E902BF9}" destId="{4799C990-996F-4EB8-8B87-C3EEBF5ACBC4}" srcOrd="2" destOrd="0" parTransId="{748D0906-B560-4DF7-A4B5-0E84AEC76967}" sibTransId="{4DF4923C-7BD1-45C7-A63B-2E0A48B18106}"/>
    <dgm:cxn modelId="{B1936E95-12A6-4D22-B7E7-4E3A87EEA655}" type="presOf" srcId="{1C1B9F07-2351-43A2-8CDA-2809AAA24BBA}" destId="{B12E0F14-ED6A-4A65-9735-F8B4AB59E718}" srcOrd="0" destOrd="0" presId="urn:microsoft.com/office/officeart/2005/8/layout/hList3"/>
    <dgm:cxn modelId="{D8A95142-EAE6-4F88-889B-D72BC47E6783}" type="presOf" srcId="{9FC0CA9F-2D66-43CD-95E3-E6E64AEC9B07}" destId="{B08F4C08-5987-4219-BA2A-B5DB6DE4B06F}" srcOrd="0" destOrd="0" presId="urn:microsoft.com/office/officeart/2005/8/layout/hList3"/>
    <dgm:cxn modelId="{022AC511-40C5-42DE-8851-30E017D35738}" type="presOf" srcId="{B7AA27FA-6BEE-44B5-A655-6835015D9BE6}" destId="{EB37D722-407D-49A8-9012-4377E8C4D3DA}" srcOrd="0" destOrd="0" presId="urn:microsoft.com/office/officeart/2005/8/layout/hList3"/>
    <dgm:cxn modelId="{DCAF890F-9C68-4CA8-AFE7-386ACF065CF4}" type="presOf" srcId="{D98D7ECF-4A96-404B-A025-C6641C43B443}" destId="{45275BF6-2860-4341-BBEF-4EFD22AEE931}" srcOrd="0" destOrd="0" presId="urn:microsoft.com/office/officeart/2005/8/layout/hList3"/>
    <dgm:cxn modelId="{A09B00CC-B8F9-485B-9FD0-C5E96E54766F}" type="presOf" srcId="{4799C990-996F-4EB8-8B87-C3EEBF5ACBC4}" destId="{128A1882-0D1B-4ACE-978A-6551CCB25B52}" srcOrd="0" destOrd="0" presId="urn:microsoft.com/office/officeart/2005/8/layout/hList3"/>
    <dgm:cxn modelId="{84AC5337-C353-4833-A507-0A5551BA9245}" srcId="{EDEBA3B0-F1F7-407D-814D-2A859E902BF9}" destId="{B7AA27FA-6BEE-44B5-A655-6835015D9BE6}" srcOrd="3" destOrd="0" parTransId="{96ADF91F-CE4A-443C-AC10-A65206F3A2B2}" sibTransId="{DF6C670E-2383-4DEA-933A-8615089AC53C}"/>
    <dgm:cxn modelId="{B9C3C75E-E654-4FFF-A1D3-76C99191FD5D}" srcId="{EDEBA3B0-F1F7-407D-814D-2A859E902BF9}" destId="{9FC0CA9F-2D66-43CD-95E3-E6E64AEC9B07}" srcOrd="0" destOrd="0" parTransId="{E898ED81-EB2D-444C-BF02-9C6A7BA883D2}" sibTransId="{4D5D4361-AFAD-4DC4-9D34-3F2DBB3B1A28}"/>
    <dgm:cxn modelId="{E7F2E73C-39AA-49C6-A384-8A1E0D3737AB}" srcId="{D98D7ECF-4A96-404B-A025-C6641C43B443}" destId="{EDEBA3B0-F1F7-407D-814D-2A859E902BF9}" srcOrd="0" destOrd="0" parTransId="{561AF958-2CA1-41C7-A7D6-23A3CE2438EB}" sibTransId="{686F549E-481D-4ECB-9FAC-22F8BB4A466C}"/>
    <dgm:cxn modelId="{90FB9403-3596-4209-968B-F46C53D1A5CC}" type="presOf" srcId="{EDEBA3B0-F1F7-407D-814D-2A859E902BF9}" destId="{9912789F-144E-4E10-BA79-154AAF475EB2}" srcOrd="0" destOrd="0" presId="urn:microsoft.com/office/officeart/2005/8/layout/hList3"/>
    <dgm:cxn modelId="{9834E3C0-191B-4C8E-9F51-FBC95ADEFCF1}" srcId="{EDEBA3B0-F1F7-407D-814D-2A859E902BF9}" destId="{74593C48-5E49-432E-9BEF-CF4B22D1D240}" srcOrd="1" destOrd="0" parTransId="{7604D510-9C50-47CD-A052-04C3DBF81F06}" sibTransId="{2314F366-4FF2-44A3-85E9-395EB3658237}"/>
    <dgm:cxn modelId="{38D57A42-896C-4402-8FFC-4FB2ADD01AE8}" type="presOf" srcId="{74593C48-5E49-432E-9BEF-CF4B22D1D240}" destId="{004AF4A1-4880-409E-9ED8-AEC8BC938160}" srcOrd="0" destOrd="0" presId="urn:microsoft.com/office/officeart/2005/8/layout/hList3"/>
    <dgm:cxn modelId="{CE3AF5C3-2069-43BC-BA84-51DE01CB8095}" type="presOf" srcId="{4F5A3B5F-7145-4658-8005-7FFF48A4D817}" destId="{EDC2470E-3F03-46BE-AE7B-5A32FD86D75F}" srcOrd="0" destOrd="0" presId="urn:microsoft.com/office/officeart/2005/8/layout/hList3"/>
    <dgm:cxn modelId="{F7368EA9-BCC2-4C96-B985-F54AC87CE091}" srcId="{EDEBA3B0-F1F7-407D-814D-2A859E902BF9}" destId="{1C1B9F07-2351-43A2-8CDA-2809AAA24BBA}" srcOrd="5" destOrd="0" parTransId="{B2D92A79-EA78-432D-99A3-A2CBA38DEEDF}" sibTransId="{32766E2E-89EC-40B8-86CB-44953AE47EF5}"/>
    <dgm:cxn modelId="{3C303AAA-C090-4D94-9587-7AC560E14C4B}" type="presParOf" srcId="{45275BF6-2860-4341-BBEF-4EFD22AEE931}" destId="{9912789F-144E-4E10-BA79-154AAF475EB2}" srcOrd="0" destOrd="0" presId="urn:microsoft.com/office/officeart/2005/8/layout/hList3"/>
    <dgm:cxn modelId="{A60D5CD0-C54C-4F1B-B757-BFC1BD3E15FE}" type="presParOf" srcId="{45275BF6-2860-4341-BBEF-4EFD22AEE931}" destId="{F9631914-388A-4534-A61E-96E73B501A35}" srcOrd="1" destOrd="0" presId="urn:microsoft.com/office/officeart/2005/8/layout/hList3"/>
    <dgm:cxn modelId="{ED506830-2734-403C-A41F-952E90A1B7DD}" type="presParOf" srcId="{F9631914-388A-4534-A61E-96E73B501A35}" destId="{B08F4C08-5987-4219-BA2A-B5DB6DE4B06F}" srcOrd="0" destOrd="0" presId="urn:microsoft.com/office/officeart/2005/8/layout/hList3"/>
    <dgm:cxn modelId="{61905134-07EE-4045-B3BC-B12E4BFC4C22}" type="presParOf" srcId="{F9631914-388A-4534-A61E-96E73B501A35}" destId="{004AF4A1-4880-409E-9ED8-AEC8BC938160}" srcOrd="1" destOrd="0" presId="urn:microsoft.com/office/officeart/2005/8/layout/hList3"/>
    <dgm:cxn modelId="{42D34F67-D446-4A88-A113-6444487A4A40}" type="presParOf" srcId="{F9631914-388A-4534-A61E-96E73B501A35}" destId="{128A1882-0D1B-4ACE-978A-6551CCB25B52}" srcOrd="2" destOrd="0" presId="urn:microsoft.com/office/officeart/2005/8/layout/hList3"/>
    <dgm:cxn modelId="{491BBD6D-E7A5-4118-8FD9-1AF1DCCB232C}" type="presParOf" srcId="{F9631914-388A-4534-A61E-96E73B501A35}" destId="{EB37D722-407D-49A8-9012-4377E8C4D3DA}" srcOrd="3" destOrd="0" presId="urn:microsoft.com/office/officeart/2005/8/layout/hList3"/>
    <dgm:cxn modelId="{1F699BC8-3BDD-4758-AAAD-C5D5B3090591}" type="presParOf" srcId="{F9631914-388A-4534-A61E-96E73B501A35}" destId="{EDC2470E-3F03-46BE-AE7B-5A32FD86D75F}" srcOrd="4" destOrd="0" presId="urn:microsoft.com/office/officeart/2005/8/layout/hList3"/>
    <dgm:cxn modelId="{09F320D9-D7CD-4130-AAF0-09207D24B5BD}" type="presParOf" srcId="{F9631914-388A-4534-A61E-96E73B501A35}" destId="{B12E0F14-ED6A-4A65-9735-F8B4AB59E718}" srcOrd="5" destOrd="0" presId="urn:microsoft.com/office/officeart/2005/8/layout/hList3"/>
    <dgm:cxn modelId="{1B900447-503C-45DB-85E4-943F6FDB3F1E}" type="presParOf" srcId="{45275BF6-2860-4341-BBEF-4EFD22AEE931}" destId="{41145678-BD10-4F09-9C8B-33A4D6B32ADA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3A38FDE-5C53-4325-8D48-D7DE0AF3F349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E17869F-C0EA-4E0B-9BD2-192C7D85D98D}">
      <dgm:prSet phldrT="[Текст]" custT="1"/>
      <dgm:spPr/>
      <dgm:t>
        <a:bodyPr/>
        <a:lstStyle/>
        <a:p>
          <a:r>
            <a:rPr lang="ru-RU" sz="2800" dirty="0">
              <a:solidFill>
                <a:srgbClr val="C00000"/>
              </a:solidFill>
            </a:rPr>
            <a:t>Активное участие членов Ассоциации</a:t>
          </a:r>
        </a:p>
      </dgm:t>
    </dgm:pt>
    <dgm:pt modelId="{CBA7FBB8-BDAF-451B-B87C-3A5FA9C79828}" type="parTrans" cxnId="{FD70920A-1160-4E25-8B7E-FA915FBD8874}">
      <dgm:prSet/>
      <dgm:spPr/>
      <dgm:t>
        <a:bodyPr/>
        <a:lstStyle/>
        <a:p>
          <a:endParaRPr lang="ru-RU"/>
        </a:p>
      </dgm:t>
    </dgm:pt>
    <dgm:pt modelId="{CEC07612-198A-477E-88B6-8AB66129479E}" type="sibTrans" cxnId="{FD70920A-1160-4E25-8B7E-FA915FBD8874}">
      <dgm:prSet/>
      <dgm:spPr/>
      <dgm:t>
        <a:bodyPr/>
        <a:lstStyle/>
        <a:p>
          <a:endParaRPr lang="ru-RU"/>
        </a:p>
      </dgm:t>
    </dgm:pt>
    <dgm:pt modelId="{4F077976-2DD8-48C4-81BF-56DC4165EB33}">
      <dgm:prSet phldrT="[Текст]"/>
      <dgm:spPr/>
      <dgm:t>
        <a:bodyPr/>
        <a:lstStyle/>
        <a:p>
          <a:r>
            <a:rPr lang="ru-RU" dirty="0">
              <a:solidFill>
                <a:srgbClr val="002060"/>
              </a:solidFill>
            </a:rPr>
            <a:t>в работе аттестационных комиссий</a:t>
          </a:r>
          <a:endParaRPr lang="ru-RU" dirty="0"/>
        </a:p>
      </dgm:t>
    </dgm:pt>
    <dgm:pt modelId="{0A5AACD2-FDFF-4603-A9BD-BF971F995F23}" type="parTrans" cxnId="{16ADCE5F-11CA-42A9-A897-13984A4DD2C0}">
      <dgm:prSet/>
      <dgm:spPr/>
      <dgm:t>
        <a:bodyPr/>
        <a:lstStyle/>
        <a:p>
          <a:endParaRPr lang="ru-RU"/>
        </a:p>
      </dgm:t>
    </dgm:pt>
    <dgm:pt modelId="{F5778922-2357-4B70-9839-A4E933EB62A6}" type="sibTrans" cxnId="{16ADCE5F-11CA-42A9-A897-13984A4DD2C0}">
      <dgm:prSet/>
      <dgm:spPr/>
      <dgm:t>
        <a:bodyPr/>
        <a:lstStyle/>
        <a:p>
          <a:endParaRPr lang="ru-RU"/>
        </a:p>
      </dgm:t>
    </dgm:pt>
    <dgm:pt modelId="{371695D3-D1D9-406A-893B-A6B5D5736BB8}">
      <dgm:prSet phldrT="[Текст]"/>
      <dgm:spPr/>
      <dgm:t>
        <a:bodyPr/>
        <a:lstStyle/>
        <a:p>
          <a:r>
            <a:rPr lang="ru-RU" dirty="0">
              <a:solidFill>
                <a:srgbClr val="002060"/>
              </a:solidFill>
            </a:rPr>
            <a:t>в работе аккредитационной комиссии</a:t>
          </a:r>
          <a:endParaRPr lang="ru-RU" dirty="0"/>
        </a:p>
      </dgm:t>
    </dgm:pt>
    <dgm:pt modelId="{C614B0A7-668B-4C52-91E7-A322C68D3F0E}" type="sibTrans" cxnId="{78F91A53-8181-4873-94ED-63C02D5929F6}">
      <dgm:prSet/>
      <dgm:spPr/>
      <dgm:t>
        <a:bodyPr/>
        <a:lstStyle/>
        <a:p>
          <a:endParaRPr lang="ru-RU"/>
        </a:p>
      </dgm:t>
    </dgm:pt>
    <dgm:pt modelId="{3E35A820-DA91-4826-A6BC-6C88EDCD4708}" type="parTrans" cxnId="{78F91A53-8181-4873-94ED-63C02D5929F6}">
      <dgm:prSet/>
      <dgm:spPr/>
      <dgm:t>
        <a:bodyPr/>
        <a:lstStyle/>
        <a:p>
          <a:endParaRPr lang="ru-RU"/>
        </a:p>
      </dgm:t>
    </dgm:pt>
    <dgm:pt modelId="{927BC9DB-A350-4AF8-8DE3-FB4160FE5F94}" type="pres">
      <dgm:prSet presAssocID="{A3A38FDE-5C53-4325-8D48-D7DE0AF3F34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D9833C5A-6C3E-43B5-8668-3791BBD41764}" type="pres">
      <dgm:prSet presAssocID="{FE17869F-C0EA-4E0B-9BD2-192C7D85D98D}" presName="thickLine" presStyleLbl="alignNode1" presStyleIdx="0" presStyleCnt="1"/>
      <dgm:spPr/>
    </dgm:pt>
    <dgm:pt modelId="{7A93A6D9-F5C3-4762-BD15-806FA3F7D87D}" type="pres">
      <dgm:prSet presAssocID="{FE17869F-C0EA-4E0B-9BD2-192C7D85D98D}" presName="horz1" presStyleCnt="0"/>
      <dgm:spPr/>
    </dgm:pt>
    <dgm:pt modelId="{EC6ACCE6-9288-43DA-BEF3-5C3FDCF75090}" type="pres">
      <dgm:prSet presAssocID="{FE17869F-C0EA-4E0B-9BD2-192C7D85D98D}" presName="tx1" presStyleLbl="revTx" presStyleIdx="0" presStyleCnt="3" custScaleX="317314"/>
      <dgm:spPr/>
      <dgm:t>
        <a:bodyPr/>
        <a:lstStyle/>
        <a:p>
          <a:endParaRPr lang="ru-RU"/>
        </a:p>
      </dgm:t>
    </dgm:pt>
    <dgm:pt modelId="{21A7656C-D52A-4DB1-9CAC-8BCADD65D403}" type="pres">
      <dgm:prSet presAssocID="{FE17869F-C0EA-4E0B-9BD2-192C7D85D98D}" presName="vert1" presStyleCnt="0"/>
      <dgm:spPr/>
    </dgm:pt>
    <dgm:pt modelId="{12E40034-E82F-4955-AAC0-1D08F7CE0B92}" type="pres">
      <dgm:prSet presAssocID="{4F077976-2DD8-48C4-81BF-56DC4165EB33}" presName="vertSpace2a" presStyleCnt="0"/>
      <dgm:spPr/>
    </dgm:pt>
    <dgm:pt modelId="{3CC4B448-209F-4273-87FF-0EF8207369B0}" type="pres">
      <dgm:prSet presAssocID="{4F077976-2DD8-48C4-81BF-56DC4165EB33}" presName="horz2" presStyleCnt="0"/>
      <dgm:spPr/>
    </dgm:pt>
    <dgm:pt modelId="{9C9403FE-B0BE-4B12-9F91-217F98B01D68}" type="pres">
      <dgm:prSet presAssocID="{4F077976-2DD8-48C4-81BF-56DC4165EB33}" presName="horzSpace2" presStyleCnt="0"/>
      <dgm:spPr/>
    </dgm:pt>
    <dgm:pt modelId="{34E1B962-B2E8-4E0D-B877-B41EFCF991EE}" type="pres">
      <dgm:prSet presAssocID="{4F077976-2DD8-48C4-81BF-56DC4165EB33}" presName="tx2" presStyleLbl="revTx" presStyleIdx="1" presStyleCnt="3"/>
      <dgm:spPr/>
      <dgm:t>
        <a:bodyPr/>
        <a:lstStyle/>
        <a:p>
          <a:endParaRPr lang="ru-RU"/>
        </a:p>
      </dgm:t>
    </dgm:pt>
    <dgm:pt modelId="{CD375EB0-25E1-4D35-9B98-DC7B8A17C98E}" type="pres">
      <dgm:prSet presAssocID="{4F077976-2DD8-48C4-81BF-56DC4165EB33}" presName="vert2" presStyleCnt="0"/>
      <dgm:spPr/>
    </dgm:pt>
    <dgm:pt modelId="{6912DDAD-6799-4158-A9F6-9721DA0C35B9}" type="pres">
      <dgm:prSet presAssocID="{4F077976-2DD8-48C4-81BF-56DC4165EB33}" presName="thinLine2b" presStyleLbl="callout" presStyleIdx="0" presStyleCnt="2"/>
      <dgm:spPr/>
    </dgm:pt>
    <dgm:pt modelId="{14169FE9-001A-475D-95EA-B8BB6EA39598}" type="pres">
      <dgm:prSet presAssocID="{4F077976-2DD8-48C4-81BF-56DC4165EB33}" presName="vertSpace2b" presStyleCnt="0"/>
      <dgm:spPr/>
    </dgm:pt>
    <dgm:pt modelId="{1CDD4033-7F3C-4AEE-B357-B89A10509480}" type="pres">
      <dgm:prSet presAssocID="{371695D3-D1D9-406A-893B-A6B5D5736BB8}" presName="horz2" presStyleCnt="0"/>
      <dgm:spPr/>
    </dgm:pt>
    <dgm:pt modelId="{D05EA14F-A09A-44EA-8729-22D2FF91035A}" type="pres">
      <dgm:prSet presAssocID="{371695D3-D1D9-406A-893B-A6B5D5736BB8}" presName="horzSpace2" presStyleCnt="0"/>
      <dgm:spPr/>
    </dgm:pt>
    <dgm:pt modelId="{8544F7B8-1DBE-4CF7-9C49-476C674DD86E}" type="pres">
      <dgm:prSet presAssocID="{371695D3-D1D9-406A-893B-A6B5D5736BB8}" presName="tx2" presStyleLbl="revTx" presStyleIdx="2" presStyleCnt="3"/>
      <dgm:spPr/>
      <dgm:t>
        <a:bodyPr/>
        <a:lstStyle/>
        <a:p>
          <a:endParaRPr lang="ru-RU"/>
        </a:p>
      </dgm:t>
    </dgm:pt>
    <dgm:pt modelId="{1C30B1FE-4AE8-4497-ABCD-4B039B0B357D}" type="pres">
      <dgm:prSet presAssocID="{371695D3-D1D9-406A-893B-A6B5D5736BB8}" presName="vert2" presStyleCnt="0"/>
      <dgm:spPr/>
    </dgm:pt>
    <dgm:pt modelId="{44FC1088-3CFB-4AC9-AE5A-811634667C26}" type="pres">
      <dgm:prSet presAssocID="{371695D3-D1D9-406A-893B-A6B5D5736BB8}" presName="thinLine2b" presStyleLbl="callout" presStyleIdx="1" presStyleCnt="2"/>
      <dgm:spPr/>
    </dgm:pt>
    <dgm:pt modelId="{85FB8001-7F77-422D-BD5A-8F71D9582613}" type="pres">
      <dgm:prSet presAssocID="{371695D3-D1D9-406A-893B-A6B5D5736BB8}" presName="vertSpace2b" presStyleCnt="0"/>
      <dgm:spPr/>
    </dgm:pt>
  </dgm:ptLst>
  <dgm:cxnLst>
    <dgm:cxn modelId="{78F91A53-8181-4873-94ED-63C02D5929F6}" srcId="{FE17869F-C0EA-4E0B-9BD2-192C7D85D98D}" destId="{371695D3-D1D9-406A-893B-A6B5D5736BB8}" srcOrd="1" destOrd="0" parTransId="{3E35A820-DA91-4826-A6BC-6C88EDCD4708}" sibTransId="{C614B0A7-668B-4C52-91E7-A322C68D3F0E}"/>
    <dgm:cxn modelId="{435BA36E-79E6-40AB-8BD8-103205719530}" type="presOf" srcId="{A3A38FDE-5C53-4325-8D48-D7DE0AF3F349}" destId="{927BC9DB-A350-4AF8-8DE3-FB4160FE5F94}" srcOrd="0" destOrd="0" presId="urn:microsoft.com/office/officeart/2008/layout/LinedList"/>
    <dgm:cxn modelId="{96B8F5A7-9334-41EB-B19C-F8F396D3123E}" type="presOf" srcId="{FE17869F-C0EA-4E0B-9BD2-192C7D85D98D}" destId="{EC6ACCE6-9288-43DA-BEF3-5C3FDCF75090}" srcOrd="0" destOrd="0" presId="urn:microsoft.com/office/officeart/2008/layout/LinedList"/>
    <dgm:cxn modelId="{C7009BF1-0F9F-42D7-A69A-27192BD3A19E}" type="presOf" srcId="{371695D3-D1D9-406A-893B-A6B5D5736BB8}" destId="{8544F7B8-1DBE-4CF7-9C49-476C674DD86E}" srcOrd="0" destOrd="0" presId="urn:microsoft.com/office/officeart/2008/layout/LinedList"/>
    <dgm:cxn modelId="{FD70920A-1160-4E25-8B7E-FA915FBD8874}" srcId="{A3A38FDE-5C53-4325-8D48-D7DE0AF3F349}" destId="{FE17869F-C0EA-4E0B-9BD2-192C7D85D98D}" srcOrd="0" destOrd="0" parTransId="{CBA7FBB8-BDAF-451B-B87C-3A5FA9C79828}" sibTransId="{CEC07612-198A-477E-88B6-8AB66129479E}"/>
    <dgm:cxn modelId="{16ADCE5F-11CA-42A9-A897-13984A4DD2C0}" srcId="{FE17869F-C0EA-4E0B-9BD2-192C7D85D98D}" destId="{4F077976-2DD8-48C4-81BF-56DC4165EB33}" srcOrd="0" destOrd="0" parTransId="{0A5AACD2-FDFF-4603-A9BD-BF971F995F23}" sibTransId="{F5778922-2357-4B70-9839-A4E933EB62A6}"/>
    <dgm:cxn modelId="{A3DCF552-3CC0-4903-94D7-8C4B91E4B12F}" type="presOf" srcId="{4F077976-2DD8-48C4-81BF-56DC4165EB33}" destId="{34E1B962-B2E8-4E0D-B877-B41EFCF991EE}" srcOrd="0" destOrd="0" presId="urn:microsoft.com/office/officeart/2008/layout/LinedList"/>
    <dgm:cxn modelId="{54140794-3B9B-436E-9C44-617A979FA397}" type="presParOf" srcId="{927BC9DB-A350-4AF8-8DE3-FB4160FE5F94}" destId="{D9833C5A-6C3E-43B5-8668-3791BBD41764}" srcOrd="0" destOrd="0" presId="urn:microsoft.com/office/officeart/2008/layout/LinedList"/>
    <dgm:cxn modelId="{BD9C1EAA-92AC-4565-8FCC-A828F2249B1C}" type="presParOf" srcId="{927BC9DB-A350-4AF8-8DE3-FB4160FE5F94}" destId="{7A93A6D9-F5C3-4762-BD15-806FA3F7D87D}" srcOrd="1" destOrd="0" presId="urn:microsoft.com/office/officeart/2008/layout/LinedList"/>
    <dgm:cxn modelId="{93C0117A-CE1D-42D9-B8DB-315691DCE574}" type="presParOf" srcId="{7A93A6D9-F5C3-4762-BD15-806FA3F7D87D}" destId="{EC6ACCE6-9288-43DA-BEF3-5C3FDCF75090}" srcOrd="0" destOrd="0" presId="urn:microsoft.com/office/officeart/2008/layout/LinedList"/>
    <dgm:cxn modelId="{B9EC08DC-B656-4F30-99BD-4305E8F00D2E}" type="presParOf" srcId="{7A93A6D9-F5C3-4762-BD15-806FA3F7D87D}" destId="{21A7656C-D52A-4DB1-9CAC-8BCADD65D403}" srcOrd="1" destOrd="0" presId="urn:microsoft.com/office/officeart/2008/layout/LinedList"/>
    <dgm:cxn modelId="{1A8FCE0D-E4E3-440B-B638-90CB900C9088}" type="presParOf" srcId="{21A7656C-D52A-4DB1-9CAC-8BCADD65D403}" destId="{12E40034-E82F-4955-AAC0-1D08F7CE0B92}" srcOrd="0" destOrd="0" presId="urn:microsoft.com/office/officeart/2008/layout/LinedList"/>
    <dgm:cxn modelId="{F55A7E37-3327-466C-8E99-FF3C7F083251}" type="presParOf" srcId="{21A7656C-D52A-4DB1-9CAC-8BCADD65D403}" destId="{3CC4B448-209F-4273-87FF-0EF8207369B0}" srcOrd="1" destOrd="0" presId="urn:microsoft.com/office/officeart/2008/layout/LinedList"/>
    <dgm:cxn modelId="{26BDB72C-98ED-4F3C-BF2F-5596D65FB1D4}" type="presParOf" srcId="{3CC4B448-209F-4273-87FF-0EF8207369B0}" destId="{9C9403FE-B0BE-4B12-9F91-217F98B01D68}" srcOrd="0" destOrd="0" presId="urn:microsoft.com/office/officeart/2008/layout/LinedList"/>
    <dgm:cxn modelId="{0A776CDF-6F8B-4F3D-B9CD-07E2FB118E7A}" type="presParOf" srcId="{3CC4B448-209F-4273-87FF-0EF8207369B0}" destId="{34E1B962-B2E8-4E0D-B877-B41EFCF991EE}" srcOrd="1" destOrd="0" presId="urn:microsoft.com/office/officeart/2008/layout/LinedList"/>
    <dgm:cxn modelId="{F8E5C392-24B7-472F-B21B-75ECD1DCF5D9}" type="presParOf" srcId="{3CC4B448-209F-4273-87FF-0EF8207369B0}" destId="{CD375EB0-25E1-4D35-9B98-DC7B8A17C98E}" srcOrd="2" destOrd="0" presId="urn:microsoft.com/office/officeart/2008/layout/LinedList"/>
    <dgm:cxn modelId="{06E5FCDD-CC25-4E63-B611-198DC6C23C7D}" type="presParOf" srcId="{21A7656C-D52A-4DB1-9CAC-8BCADD65D403}" destId="{6912DDAD-6799-4158-A9F6-9721DA0C35B9}" srcOrd="2" destOrd="0" presId="urn:microsoft.com/office/officeart/2008/layout/LinedList"/>
    <dgm:cxn modelId="{0590FCC6-993E-4016-8AFC-9B61B9F6B5E2}" type="presParOf" srcId="{21A7656C-D52A-4DB1-9CAC-8BCADD65D403}" destId="{14169FE9-001A-475D-95EA-B8BB6EA39598}" srcOrd="3" destOrd="0" presId="urn:microsoft.com/office/officeart/2008/layout/LinedList"/>
    <dgm:cxn modelId="{3038DC37-54BF-4527-BF4E-F0E46434BB9A}" type="presParOf" srcId="{21A7656C-D52A-4DB1-9CAC-8BCADD65D403}" destId="{1CDD4033-7F3C-4AEE-B357-B89A10509480}" srcOrd="4" destOrd="0" presId="urn:microsoft.com/office/officeart/2008/layout/LinedList"/>
    <dgm:cxn modelId="{44EA2982-E496-4AAF-BE68-22C4CB86EE88}" type="presParOf" srcId="{1CDD4033-7F3C-4AEE-B357-B89A10509480}" destId="{D05EA14F-A09A-44EA-8729-22D2FF91035A}" srcOrd="0" destOrd="0" presId="urn:microsoft.com/office/officeart/2008/layout/LinedList"/>
    <dgm:cxn modelId="{FECC5200-66DD-4B25-9557-5E9973983162}" type="presParOf" srcId="{1CDD4033-7F3C-4AEE-B357-B89A10509480}" destId="{8544F7B8-1DBE-4CF7-9C49-476C674DD86E}" srcOrd="1" destOrd="0" presId="urn:microsoft.com/office/officeart/2008/layout/LinedList"/>
    <dgm:cxn modelId="{70B7F703-D4A4-4B49-A752-D2FAA1FC3AC6}" type="presParOf" srcId="{1CDD4033-7F3C-4AEE-B357-B89A10509480}" destId="{1C30B1FE-4AE8-4497-ABCD-4B039B0B357D}" srcOrd="2" destOrd="0" presId="urn:microsoft.com/office/officeart/2008/layout/LinedList"/>
    <dgm:cxn modelId="{9F7175AB-5655-4C09-A789-B7D847F0BA96}" type="presParOf" srcId="{21A7656C-D52A-4DB1-9CAC-8BCADD65D403}" destId="{44FC1088-3CFB-4AC9-AE5A-811634667C26}" srcOrd="5" destOrd="0" presId="urn:microsoft.com/office/officeart/2008/layout/LinedList"/>
    <dgm:cxn modelId="{067807DA-9389-455E-ABC8-32378448AA6F}" type="presParOf" srcId="{21A7656C-D52A-4DB1-9CAC-8BCADD65D403}" destId="{85FB8001-7F77-422D-BD5A-8F71D9582613}" srcOrd="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7#1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presOf axis="self"/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0.64382</cdr:x>
      <cdr:y>0.03334</cdr:y>
    </cdr:from>
    <cdr:to>
      <cdr:x>0.77038</cdr:x>
      <cdr:y>0.11557</cdr:y>
    </cdr:to>
    <cdr:sp macro="" textlink="">
      <cdr:nvSpPr>
        <cdr:cNvPr id="2" name="Прямоугольник 1">
          <a:extLst xmlns:a="http://schemas.openxmlformats.org/drawingml/2006/main">
            <a:ext uri="{FF2B5EF4-FFF2-40B4-BE49-F238E27FC236}">
              <a16:creationId xmlns="" xmlns:a16="http://schemas.microsoft.com/office/drawing/2014/main" id="{ED488595-BE9D-41F8-B416-30C37DE6BCBD}"/>
            </a:ext>
          </a:extLst>
        </cdr:cNvPr>
        <cdr:cNvSpPr/>
      </cdr:nvSpPr>
      <cdr:spPr>
        <a:xfrm xmlns:a="http://schemas.openxmlformats.org/drawingml/2006/main">
          <a:off x="3000396" y="71438"/>
          <a:ext cx="589811" cy="176172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  <a:ln xmlns:a="http://schemas.openxmlformats.org/drawingml/2006/main" w="25400" cap="flat" cmpd="sng" algn="ctr">
          <a:solidFill>
            <a:srgbClr val="C0504D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2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algn="ctr"/>
          <a:endParaRPr lang="ru-RU" sz="1100" b="1" dirty="0">
            <a:solidFill>
              <a:srgbClr val="C00000"/>
            </a:solidFill>
          </a:endParaRPr>
        </a:p>
        <a:p xmlns:a="http://schemas.openxmlformats.org/drawingml/2006/main">
          <a:pPr algn="ctr"/>
          <a:r>
            <a:rPr lang="ru-RU" sz="1100" b="1" dirty="0">
              <a:solidFill>
                <a:srgbClr val="C00000"/>
              </a:solidFill>
            </a:rPr>
            <a:t>+1</a:t>
          </a:r>
        </a:p>
        <a:p xmlns:a="http://schemas.openxmlformats.org/drawingml/2006/main">
          <a:pPr algn="ctr"/>
          <a:endParaRPr lang="ru-RU" sz="1100" b="1" dirty="0">
            <a:solidFill>
              <a:srgbClr val="C00000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8" cy="496412"/>
          </a:xfrm>
          <a:prstGeom prst="rect">
            <a:avLst/>
          </a:prstGeom>
        </p:spPr>
        <p:txBody>
          <a:bodyPr vert="horz" lIns="91367" tIns="45683" rIns="91367" bIns="4568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8" cy="496412"/>
          </a:xfrm>
          <a:prstGeom prst="rect">
            <a:avLst/>
          </a:prstGeom>
        </p:spPr>
        <p:txBody>
          <a:bodyPr vert="horz" lIns="91367" tIns="45683" rIns="91367" bIns="45683" rtlCol="0"/>
          <a:lstStyle>
            <a:lvl1pPr algn="r">
              <a:defRPr sz="1200"/>
            </a:lvl1pPr>
          </a:lstStyle>
          <a:p>
            <a:fld id="{CF5665AD-B4A7-43AC-9A06-A8B840CA07FF}" type="datetimeFigureOut">
              <a:rPr lang="ru-RU" smtClean="0"/>
              <a:pPr/>
              <a:t>30.01.2025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67" tIns="45683" rIns="91367" bIns="4568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9"/>
            <a:ext cx="5438140" cy="4467701"/>
          </a:xfrm>
          <a:prstGeom prst="rect">
            <a:avLst/>
          </a:prstGeom>
        </p:spPr>
        <p:txBody>
          <a:bodyPr vert="horz" lIns="91367" tIns="45683" rIns="91367" bIns="45683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30091"/>
            <a:ext cx="2945658" cy="496412"/>
          </a:xfrm>
          <a:prstGeom prst="rect">
            <a:avLst/>
          </a:prstGeom>
        </p:spPr>
        <p:txBody>
          <a:bodyPr vert="horz" lIns="91367" tIns="45683" rIns="91367" bIns="4568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8" cy="496412"/>
          </a:xfrm>
          <a:prstGeom prst="rect">
            <a:avLst/>
          </a:prstGeom>
        </p:spPr>
        <p:txBody>
          <a:bodyPr vert="horz" lIns="91367" tIns="45683" rIns="91367" bIns="45683" rtlCol="0" anchor="b"/>
          <a:lstStyle>
            <a:lvl1pPr algn="r">
              <a:defRPr sz="1200"/>
            </a:lvl1pPr>
          </a:lstStyle>
          <a:p>
            <a:fld id="{E302C6FC-D1B9-41F1-97BC-4FB1F0D982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33336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9800" y="742950"/>
            <a:ext cx="4954588" cy="37179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2C6FC-D1B9-41F1-97BC-4FB1F0D98208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007246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2C6FC-D1B9-41F1-97BC-4FB1F0D98208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776981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4563" y="742950"/>
            <a:ext cx="4956175" cy="37179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2C6FC-D1B9-41F1-97BC-4FB1F0D98208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45762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2C6FC-D1B9-41F1-97BC-4FB1F0D98208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776981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2975" y="742950"/>
            <a:ext cx="4959350" cy="37195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2C6FC-D1B9-41F1-97BC-4FB1F0D98208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356481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2975" y="742950"/>
            <a:ext cx="4959350" cy="37195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2C6FC-D1B9-41F1-97BC-4FB1F0D98208}" type="slidenum">
              <a:rPr lang="ru-RU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363317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2975" y="742950"/>
            <a:ext cx="4959350" cy="37195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2C6FC-D1B9-41F1-97BC-4FB1F0D98208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074703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2975" y="742950"/>
            <a:ext cx="4959350" cy="37195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2C6FC-D1B9-41F1-97BC-4FB1F0D98208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074703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2975" y="742950"/>
            <a:ext cx="4959350" cy="37195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2C6FC-D1B9-41F1-97BC-4FB1F0D98208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895609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2975" y="742950"/>
            <a:ext cx="4959350" cy="37195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2C6FC-D1B9-41F1-97BC-4FB1F0D98208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223661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2C6FC-D1B9-41F1-97BC-4FB1F0D98208}" type="slidenum">
              <a:rPr lang="ru-RU" smtClean="0"/>
              <a:pPr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81095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2C6FC-D1B9-41F1-97BC-4FB1F0D98208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350059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2C6FC-D1B9-41F1-97BC-4FB1F0D98208}" type="slidenum">
              <a:rPr lang="ru-RU" smtClean="0"/>
              <a:pPr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545341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3466C7B4-31F2-46E0-9D7E-EF38B40686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CC8953ED-145B-3931-2C4B-0026D498F5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BD502373-733D-5085-14E3-1671F62DF2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5352FFB0-A1DB-77CB-FAB4-5A4C7E4A7E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2C6FC-D1B9-41F1-97BC-4FB1F0D98208}" type="slidenum">
              <a:rPr lang="ru-RU" smtClean="0"/>
              <a:pPr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922632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EDA44ED-DDC8-4268-0115-29E469496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92142A15-DC7A-161A-251E-DBD3BE4428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CC48A75A-EED9-FB22-B6FB-C9FB2EF2A1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5D3B082C-F63E-74B5-CEB3-EBF226F43B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2C6FC-D1B9-41F1-97BC-4FB1F0D98208}" type="slidenum">
              <a:rPr lang="ru-RU" smtClean="0"/>
              <a:pPr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661429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C8279E5-893D-31D8-2949-AF8AF2296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C05340DB-DDC1-D317-180D-FD6CCFA3A5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0004AFE5-2981-423E-ABE2-E21A9B5376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4A790BF5-1C09-AD2F-6C28-ABEAB91A3C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2C6FC-D1B9-41F1-97BC-4FB1F0D98208}" type="slidenum">
              <a:rPr lang="ru-RU" smtClean="0"/>
              <a:pPr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017667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6615293-26D3-A1D6-E387-9C897F121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B908B63D-5D25-DF8E-2D5A-5F410805B1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82D7AD01-F642-7F02-30C0-0ADD78749B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F073FFC6-1F04-E723-B35B-185ABCC551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2C6FC-D1B9-41F1-97BC-4FB1F0D98208}" type="slidenum">
              <a:rPr lang="ru-RU" smtClean="0"/>
              <a:pPr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553187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9BAEEA2-D808-12E1-2C29-690FFB868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BB1205B5-60CB-5AE0-4B52-B821F4E47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83DD4555-7CCE-4709-81FA-D1FF20F505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DA47A779-42BE-7362-DDB0-0605C10180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2C6FC-D1B9-41F1-97BC-4FB1F0D98208}" type="slidenum">
              <a:rPr lang="ru-RU" smtClean="0"/>
              <a:pPr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660414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C16AF24-A496-F1E2-B119-61AE88F06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C95AE552-254A-F405-8893-6A94C07A5E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BDE7342D-A0FA-8DBB-9A07-A03818B699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7B62D823-CAE1-465C-B110-0012087059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2C6FC-D1B9-41F1-97BC-4FB1F0D98208}" type="slidenum">
              <a:rPr lang="ru-RU" smtClean="0"/>
              <a:pPr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118362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814A0A5-2D44-98AA-2204-DE03E7A00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C9A3201C-8F73-CCA8-6EE0-F1798E0586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E0CFACDC-D0B1-6BFB-AAB6-FE0AF3F9A3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016A9C41-5E40-75FB-E34A-542E867F69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2C6FC-D1B9-41F1-97BC-4FB1F0D98208}" type="slidenum">
              <a:rPr lang="ru-RU" smtClean="0"/>
              <a:pPr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726638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D3136EA-8501-0D14-70FB-1F20A2627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A09E5770-F9FC-E337-F8DE-12A7E3D89B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8CCBDE6B-0546-26E4-06AB-C750265AD6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6EF6B62F-CEEB-00F0-BBB1-1F4E3F88FC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2C6FC-D1B9-41F1-97BC-4FB1F0D98208}" type="slidenum">
              <a:rPr lang="ru-RU" smtClean="0"/>
              <a:pPr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667707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29BB6E-B297-D285-74F1-BF7F5224BB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FAB3FF2F-A50C-F96A-7A92-CB188CE303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1693EDF6-237D-2EA8-EFF7-110F62E3F6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838D31BC-BA34-08AD-9951-EB5758AC82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2C6FC-D1B9-41F1-97BC-4FB1F0D98208}" type="slidenum">
              <a:rPr lang="ru-RU" smtClean="0"/>
              <a:pPr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85612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2C6FC-D1B9-41F1-97BC-4FB1F0D98208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643443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742B7A0-5A6B-4BC2-C782-CF3E09C81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DA22BFF7-BC16-0761-0423-1BE28AB49B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90CD0205-727D-3416-A406-9F0F1D9F45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B6114DFC-6852-CB76-9E72-BE58FD8084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2C6FC-D1B9-41F1-97BC-4FB1F0D98208}" type="slidenum">
              <a:rPr lang="ru-RU" smtClean="0"/>
              <a:pPr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291359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D3F1E62-620C-CC32-A4F4-A359E1EB8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BFACD2F1-D67C-B1AD-DC28-E17B1D6BE0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4280CDAF-E5AC-342B-1485-80064C0DF2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8B117F10-3DBD-7302-C797-452E4503AF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2C6FC-D1B9-41F1-97BC-4FB1F0D98208}" type="slidenum">
              <a:rPr lang="ru-RU" smtClean="0"/>
              <a:pPr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690047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DD94080-DABD-B87A-6E6A-AA518B0031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D21E1807-0B6D-E834-533B-64C67643AD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0AE71FFC-29A8-C66F-33B7-CACCCEA065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CAFCD379-CF6D-FAF9-D4BE-F39E5BD22A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2C6FC-D1B9-41F1-97BC-4FB1F0D98208}" type="slidenum">
              <a:rPr lang="ru-RU" smtClean="0"/>
              <a:pPr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821931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00329FF-0B66-574D-A302-C48663221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229EC870-484E-6FB3-364F-53CB5AC8B6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34A881CB-ECBF-71FC-3104-7C221CBB3A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C64D84EA-032B-5AAB-C6A8-DFFC868BC7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2C6FC-D1B9-41F1-97BC-4FB1F0D98208}" type="slidenum">
              <a:rPr lang="ru-RU" smtClean="0"/>
              <a:pPr/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308455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365A7D3E-3C80-CE9F-09E8-976E33689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E2CD1CBF-76A3-29CD-0993-5AAE90E04F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35A71230-524A-1A7D-2FDB-AD8778793F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148A7E95-0956-4E85-F259-B437607141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2C6FC-D1B9-41F1-97BC-4FB1F0D98208}" type="slidenum">
              <a:rPr lang="ru-RU" smtClean="0"/>
              <a:pPr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256731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6DC4A25-EC86-1A60-AED9-9FBEE8DFA3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844B6788-BE43-A5AB-0D2A-A2B55BDF3B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9D7CCECB-EC8F-32F8-498E-A36E62BBB3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5DAADC19-6C50-50F9-8A46-3518F39F31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2C6FC-D1B9-41F1-97BC-4FB1F0D98208}" type="slidenum">
              <a:rPr lang="ru-RU" smtClean="0"/>
              <a:pPr/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7248668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A60FFB7-D207-7D59-00FB-62E374A59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DFB8EE8A-AC37-DF7D-DAAD-EEADC15C75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5386B21A-5D38-83D5-0D5E-AB6762D1B2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4C481ABA-C260-EA61-9886-DAABF6A52F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2C6FC-D1B9-41F1-97BC-4FB1F0D98208}" type="slidenum">
              <a:rPr lang="ru-RU" smtClean="0"/>
              <a:pPr/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917371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4D70E6F-EF70-4820-D51D-42A474D28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CB9781E3-9E3B-DAD6-FDAB-7A6479F2A4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218EA37B-7FA0-A202-E5E2-D3CFB561F9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10D94585-1C7D-D31A-ECB3-B18F77DF20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2C6FC-D1B9-41F1-97BC-4FB1F0D98208}" type="slidenum">
              <a:rPr lang="ru-RU" smtClean="0"/>
              <a:pPr/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399642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B0D4ACC-B7C6-C7BF-A7C6-830AE20F3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A9B87BA1-62EC-93C0-6514-F086CE18A0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1FD867C2-040A-29B6-4998-92B21E3CD5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7C8680E5-DDD7-24CE-7BD7-A95D506488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2C6FC-D1B9-41F1-97BC-4FB1F0D98208}" type="slidenum">
              <a:rPr lang="ru-RU" smtClean="0"/>
              <a:pPr/>
              <a:t>38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2491608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620A906-35A1-53AE-E1CC-BCC6239CD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D6275754-B784-17F8-6CF2-99D31E5724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976EE28D-3860-032D-5F54-14D50EB2D5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39C6D3CD-7211-1D0D-4227-881B086CE4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2C6FC-D1B9-41F1-97BC-4FB1F0D98208}" type="slidenum">
              <a:rPr lang="ru-RU" smtClean="0"/>
              <a:pPr/>
              <a:t>39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29586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2C6FC-D1B9-41F1-97BC-4FB1F0D98208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12486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3A0BFAA-0E04-00AE-5B54-3511D912B7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D8ADAB39-5D30-EF1B-53BD-18EA8D4BCD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B4037A6C-970B-F9A9-EAB1-AA8224DCA8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E69070AF-CECA-B4D4-5CFE-ADD3240D28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2C6FC-D1B9-41F1-97BC-4FB1F0D98208}" type="slidenum">
              <a:rPr lang="ru-RU" smtClean="0"/>
              <a:pPr/>
              <a:t>40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6895624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63F517E4-A3C8-7EB7-3093-FDA917DF66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2481F7CB-59F5-01CF-39E8-EF85FB8E2F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2A7851C7-6FF5-62AB-08DA-03F1CA7F3B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1DD095C8-0594-3741-A2AD-0CE05ADA8A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2C6FC-D1B9-41F1-97BC-4FB1F0D98208}" type="slidenum">
              <a:rPr lang="ru-RU" smtClean="0"/>
              <a:pPr/>
              <a:t>41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1745237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F5411E4-19D2-2226-C761-6CE097F3F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B315347A-E369-1F1A-CAB4-3FBFECDA47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CA333ABE-98EB-976D-BAE2-6BA2089FC8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E5408571-4E3B-ADB8-4532-F75948E162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2C6FC-D1B9-41F1-97BC-4FB1F0D98208}" type="slidenum">
              <a:rPr lang="ru-RU" smtClean="0"/>
              <a:pPr/>
              <a:t>42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0331585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F5411E4-19D2-2226-C761-6CE097F3F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B315347A-E369-1F1A-CAB4-3FBFECDA47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CA333ABE-98EB-976D-BAE2-6BA2089FC8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E5408571-4E3B-ADB8-4532-F75948E162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2C6FC-D1B9-41F1-97BC-4FB1F0D98208}" type="slidenum">
              <a:rPr lang="ru-RU" smtClean="0"/>
              <a:pPr/>
              <a:t>43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0331585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F5411E4-19D2-2226-C761-6CE097F3F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B315347A-E369-1F1A-CAB4-3FBFECDA47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CA333ABE-98EB-976D-BAE2-6BA2089FC8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E5408571-4E3B-ADB8-4532-F75948E162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2C6FC-D1B9-41F1-97BC-4FB1F0D98208}" type="slidenum">
              <a:rPr lang="ru-RU" smtClean="0"/>
              <a:pPr/>
              <a:t>44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0331585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045B111-FE2D-51A4-8492-A6F9E04A58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8736BA45-0E2B-14B1-F0F8-4817925E4D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DABF5AE3-D446-97FF-0594-2647FC5DDF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50B06E40-1457-18AB-41A8-7D3A8A9BD9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2C6FC-D1B9-41F1-97BC-4FB1F0D98208}" type="slidenum">
              <a:rPr lang="ru-RU" smtClean="0"/>
              <a:pPr/>
              <a:t>45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0420721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D03F577-1214-6C5A-FF8C-61FDFC637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B887A5EE-007E-C425-1408-B0FDB35BBB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07A3B4EE-9854-5200-B2D0-AFFD974A97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4FE65AF9-A7B1-F0AB-B2AA-05EF1DC300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2C6FC-D1B9-41F1-97BC-4FB1F0D98208}" type="slidenum">
              <a:rPr lang="ru-RU" smtClean="0"/>
              <a:pPr/>
              <a:t>46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7953024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223DA45-553E-058D-6ED4-8BBD4D3A1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30290857-CD74-9099-BF63-858311D77E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861A3C9D-0C06-FE54-BC45-2BFF2C8AAD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72433939-51FE-542A-F848-C492C15301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2C6FC-D1B9-41F1-97BC-4FB1F0D98208}" type="slidenum">
              <a:rPr lang="ru-RU" smtClean="0"/>
              <a:pPr/>
              <a:t>47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6764917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2C6FC-D1B9-41F1-97BC-4FB1F0D98208}" type="slidenum">
              <a:rPr lang="ru-RU" smtClean="0"/>
              <a:pPr/>
              <a:t>50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7769811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AAFBBADA-774E-6D25-0A12-60C44EDAD4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1993AC53-D0DA-FB08-A177-C22B25F0D8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8E376CB7-E6A4-EA6D-6AE1-B64B4F6615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BDE5AAA8-CD15-5428-BCEB-2B45F6BA83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2C6FC-D1B9-41F1-97BC-4FB1F0D98208}" type="slidenum">
              <a:rPr lang="ru-RU" smtClean="0"/>
              <a:pPr/>
              <a:t>52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46094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2C6FC-D1B9-41F1-97BC-4FB1F0D98208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4811852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F5411E4-19D2-2226-C761-6CE097F3F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B315347A-E369-1F1A-CAB4-3FBFECDA47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CA333ABE-98EB-976D-BAE2-6BA2089FC8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E5408571-4E3B-ADB8-4532-F75948E162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2C6FC-D1B9-41F1-97BC-4FB1F0D98208}" type="slidenum">
              <a:rPr lang="ru-RU" smtClean="0"/>
              <a:pPr/>
              <a:t>53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0331585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2C6FC-D1B9-41F1-97BC-4FB1F0D98208}" type="slidenum">
              <a:rPr lang="ru-RU" smtClean="0"/>
              <a:pPr/>
              <a:t>54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1985703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2C6FC-D1B9-41F1-97BC-4FB1F0D98208}" type="slidenum">
              <a:rPr lang="ru-RU" smtClean="0"/>
              <a:pPr/>
              <a:t>55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6826218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2C6FC-D1B9-41F1-97BC-4FB1F0D98208}" type="slidenum">
              <a:rPr lang="ru-RU" smtClean="0"/>
              <a:pPr/>
              <a:t>56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776981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2C6FC-D1B9-41F1-97BC-4FB1F0D98208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105180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2C6FC-D1B9-41F1-97BC-4FB1F0D98208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710206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2C6FC-D1B9-41F1-97BC-4FB1F0D98208}" type="slidenum">
              <a:rPr lang="ru-RU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776981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2C6FC-D1B9-41F1-97BC-4FB1F0D98208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77698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8A99B-5475-4F39-84DE-2FB9652B4C4E}" type="datetime1">
              <a:rPr lang="ru-RU" smtClean="0"/>
              <a:pPr/>
              <a:t>30.01.2025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6B9F6-91DC-46F4-99B8-980AB6B51C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77FB0-495C-4B93-80EA-E8EFCA2E14C3}" type="datetime1">
              <a:rPr lang="ru-RU" smtClean="0"/>
              <a:pPr/>
              <a:t>30.01.2025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6B9F6-91DC-46F4-99B8-980AB6B51C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5B759-35E7-48BF-BB65-EC11BAA59D88}" type="datetime1">
              <a:rPr lang="ru-RU" smtClean="0"/>
              <a:pPr/>
              <a:t>30.01.2025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6B9F6-91DC-46F4-99B8-980AB6B51C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A15E0-BB65-4CD5-A9F5-2A1B07E45094}" type="datetime1">
              <a:rPr lang="ru-RU" smtClean="0"/>
              <a:pPr/>
              <a:t>30.01.2025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6B9F6-91DC-46F4-99B8-980AB6B51C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5AB71-BE10-4278-BD4C-A25D66FA66A1}" type="datetime1">
              <a:rPr lang="ru-RU" smtClean="0"/>
              <a:pPr/>
              <a:t>30.01.2025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6B9F6-91DC-46F4-99B8-980AB6B51C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8E36F-401A-470B-979C-8790E5B2EFA6}" type="datetime1">
              <a:rPr lang="ru-RU" smtClean="0"/>
              <a:pPr/>
              <a:t>30.01.2025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6B9F6-91DC-46F4-99B8-980AB6B51C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270CA-2CA3-4410-9233-CB5B0D833B95}" type="datetime1">
              <a:rPr lang="ru-RU" smtClean="0"/>
              <a:pPr/>
              <a:t>30.01.2025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6B9F6-91DC-46F4-99B8-980AB6B51C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627C5-B119-45BF-A7A4-02ABF435628C}" type="datetime1">
              <a:rPr lang="ru-RU" smtClean="0"/>
              <a:pPr/>
              <a:t>30.01.2025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6B9F6-91DC-46F4-99B8-980AB6B51C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6348B-6BDA-4A83-89EE-80474AFF1E7B}" type="datetime1">
              <a:rPr lang="ru-RU" smtClean="0"/>
              <a:pPr/>
              <a:t>30.01.2025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6B9F6-91DC-46F4-99B8-980AB6B51C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17204-2755-4B0C-A605-101792753CE9}" type="datetime1">
              <a:rPr lang="ru-RU" smtClean="0"/>
              <a:pPr/>
              <a:t>30.01.2025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6B9F6-91DC-46F4-99B8-980AB6B51C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9D1A0-1F34-4AD7-8E88-494FEBDD09C6}" type="datetime1">
              <a:rPr lang="ru-RU" smtClean="0"/>
              <a:pPr/>
              <a:t>30.01.2025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6B9F6-91DC-46F4-99B8-980AB6B51C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19221-35A3-4DEE-821C-C0959F2F3DBF}" type="datetime1">
              <a:rPr lang="ru-RU" smtClean="0"/>
              <a:pPr/>
              <a:t>30.01.2025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26B9F6-91DC-46F4-99B8-980AB6B51C6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png"/><Relationship Id="rId3" Type="http://schemas.openxmlformats.org/officeDocument/2006/relationships/diagramData" Target="../diagrams/data8.xml"/><Relationship Id="rId7" Type="http://schemas.openxmlformats.org/officeDocument/2006/relationships/image" Target="../media/image29.jpe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11" Type="http://schemas.openxmlformats.org/officeDocument/2006/relationships/image" Target="../media/image32.png"/><Relationship Id="rId5" Type="http://schemas.openxmlformats.org/officeDocument/2006/relationships/diagramQuickStyle" Target="../diagrams/quickStyle8.xml"/><Relationship Id="rId15" Type="http://schemas.microsoft.com/office/2007/relationships/diagramDrawing" Target="../diagrams/drawing8.xml"/><Relationship Id="rId10" Type="http://schemas.openxmlformats.org/officeDocument/2006/relationships/image" Target="../media/image31.jpeg"/><Relationship Id="rId4" Type="http://schemas.openxmlformats.org/officeDocument/2006/relationships/diagramLayout" Target="../diagrams/layout8.xml"/><Relationship Id="rId9" Type="http://schemas.openxmlformats.org/officeDocument/2006/relationships/image" Target="../media/image3.jpeg"/><Relationship Id="rId1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3.jpe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3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jpe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3.jpe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3.jpe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png"/><Relationship Id="rId9" Type="http://schemas.openxmlformats.org/officeDocument/2006/relationships/image" Target="../media/image7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3.jpe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3.jpe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jpeg"/><Relationship Id="rId4" Type="http://schemas.openxmlformats.org/officeDocument/2006/relationships/image" Target="../media/image82.jpeg"/><Relationship Id="rId9" Type="http://schemas.openxmlformats.org/officeDocument/2006/relationships/image" Target="../media/image87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3.jpe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3.jpe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10" Type="http://schemas.openxmlformats.org/officeDocument/2006/relationships/image" Target="../media/image99.jpeg"/><Relationship Id="rId4" Type="http://schemas.openxmlformats.org/officeDocument/2006/relationships/image" Target="../media/image93.png"/><Relationship Id="rId9" Type="http://schemas.openxmlformats.org/officeDocument/2006/relationships/image" Target="../media/image98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3.jpeg"/><Relationship Id="rId7" Type="http://schemas.openxmlformats.org/officeDocument/2006/relationships/image" Target="../media/image10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10" Type="http://schemas.openxmlformats.org/officeDocument/2006/relationships/image" Target="../media/image106.jpeg"/><Relationship Id="rId4" Type="http://schemas.openxmlformats.org/officeDocument/2006/relationships/image" Target="../media/image100.jpeg"/><Relationship Id="rId9" Type="http://schemas.openxmlformats.org/officeDocument/2006/relationships/image" Target="../media/image10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7.png"/><Relationship Id="rId7" Type="http://schemas.openxmlformats.org/officeDocument/2006/relationships/image" Target="../media/image11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jpeg"/><Relationship Id="rId4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image" Target="../media/image3.jpe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image" Target="../media/image3.jpeg"/><Relationship Id="rId7" Type="http://schemas.openxmlformats.org/officeDocument/2006/relationships/image" Target="../media/image12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jpeg"/><Relationship Id="rId4" Type="http://schemas.openxmlformats.org/officeDocument/2006/relationships/image" Target="../media/image118.png"/><Relationship Id="rId9" Type="http://schemas.openxmlformats.org/officeDocument/2006/relationships/image" Target="../media/image123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4.png"/><Relationship Id="rId7" Type="http://schemas.openxmlformats.org/officeDocument/2006/relationships/image" Target="../media/image12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6.png"/><Relationship Id="rId4" Type="http://schemas.openxmlformats.org/officeDocument/2006/relationships/image" Target="../media/image13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microsoft.com/office/2007/relationships/diagramDrawing" Target="../diagrams/drawing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3.jpeg"/><Relationship Id="rId7" Type="http://schemas.openxmlformats.org/officeDocument/2006/relationships/image" Target="../media/image1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Relationship Id="rId9" Type="http://schemas.openxmlformats.org/officeDocument/2006/relationships/image" Target="../media/image14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4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5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jpeg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png"/><Relationship Id="rId5" Type="http://schemas.openxmlformats.org/officeDocument/2006/relationships/image" Target="../media/image158.jpeg"/><Relationship Id="rId4" Type="http://schemas.openxmlformats.org/officeDocument/2006/relationships/image" Target="../media/image15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1.jpeg"/><Relationship Id="rId4" Type="http://schemas.openxmlformats.org/officeDocument/2006/relationships/image" Target="../media/image16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66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5.jpeg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jpeg"/><Relationship Id="rId3" Type="http://schemas.openxmlformats.org/officeDocument/2006/relationships/image" Target="../media/image167.jpeg"/><Relationship Id="rId7" Type="http://schemas.openxmlformats.org/officeDocument/2006/relationships/image" Target="../media/image17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openxmlformats.org/officeDocument/2006/relationships/image" Target="../media/image16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3" Type="http://schemas.openxmlformats.org/officeDocument/2006/relationships/image" Target="../media/image3.jpe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Relationship Id="rId9" Type="http://schemas.microsoft.com/office/2007/relationships/diagramDrawing" Target="../diagrams/drawing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3" Type="http://schemas.openxmlformats.org/officeDocument/2006/relationships/image" Target="../media/image3.jpeg"/><Relationship Id="rId7" Type="http://schemas.openxmlformats.org/officeDocument/2006/relationships/image" Target="../media/image178.jpeg"/><Relationship Id="rId12" Type="http://schemas.microsoft.com/office/2007/relationships/diagramDrawing" Target="../diagrams/drawing10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7.jpeg"/><Relationship Id="rId11" Type="http://schemas.openxmlformats.org/officeDocument/2006/relationships/diagramColors" Target="../diagrams/colors10.xml"/><Relationship Id="rId5" Type="http://schemas.openxmlformats.org/officeDocument/2006/relationships/image" Target="../media/image176.png"/><Relationship Id="rId10" Type="http://schemas.openxmlformats.org/officeDocument/2006/relationships/diagramQuickStyle" Target="../diagrams/quickStyle10.xml"/><Relationship Id="rId4" Type="http://schemas.openxmlformats.org/officeDocument/2006/relationships/image" Target="../media/image175.png"/><Relationship Id="rId9" Type="http://schemas.openxmlformats.org/officeDocument/2006/relationships/diagramLayout" Target="../diagrams/layout1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1.png"/><Relationship Id="rId5" Type="http://schemas.openxmlformats.org/officeDocument/2006/relationships/image" Target="../media/image180.png"/><Relationship Id="rId4" Type="http://schemas.openxmlformats.org/officeDocument/2006/relationships/image" Target="../media/image179.jpeg"/></Relationships>
</file>

<file path=ppt/slides/_rels/slide5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11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2.xml"/><Relationship Id="rId3" Type="http://schemas.openxmlformats.org/officeDocument/2006/relationships/image" Target="../media/image3.jpeg"/><Relationship Id="rId7" Type="http://schemas.openxmlformats.org/officeDocument/2006/relationships/diagramQuickStyle" Target="../diagrams/quickStyle12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2.xml"/><Relationship Id="rId5" Type="http://schemas.openxmlformats.org/officeDocument/2006/relationships/diagramData" Target="../diagrams/data12.xml"/><Relationship Id="rId4" Type="http://schemas.openxmlformats.org/officeDocument/2006/relationships/image" Target="../media/image186.jpeg"/><Relationship Id="rId9" Type="http://schemas.microsoft.com/office/2007/relationships/diagramDrawing" Target="../diagrams/drawing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18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3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microsoft.com/office/2007/relationships/diagramDrawing" Target="../diagrams/drawing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image" Target="../media/image3.jpeg"/><Relationship Id="rId7" Type="http://schemas.openxmlformats.org/officeDocument/2006/relationships/diagramLayout" Target="../diagrams/layout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4.xml"/><Relationship Id="rId5" Type="http://schemas.openxmlformats.org/officeDocument/2006/relationships/image" Target="../media/image18.png"/><Relationship Id="rId10" Type="http://schemas.microsoft.com/office/2007/relationships/diagramDrawing" Target="../diagrams/drawing4.xml"/><Relationship Id="rId4" Type="http://schemas.openxmlformats.org/officeDocument/2006/relationships/image" Target="../media/image17.jpeg"/><Relationship Id="rId9" Type="http://schemas.openxmlformats.org/officeDocument/2006/relationships/diagramColors" Target="../diagrams/colors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image" Target="../media/image3.jpeg"/><Relationship Id="rId7" Type="http://schemas.openxmlformats.org/officeDocument/2006/relationships/diagramData" Target="../diagrams/data5.xml"/><Relationship Id="rId12" Type="http://schemas.microsoft.com/office/2007/relationships/diagramDrawing" Target="../diagrams/drawing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3.png"/><Relationship Id="rId5" Type="http://schemas.openxmlformats.org/officeDocument/2006/relationships/image" Target="../media/image21.png"/><Relationship Id="rId10" Type="http://schemas.openxmlformats.org/officeDocument/2006/relationships/diagramColors" Target="../diagrams/colors5.xml"/><Relationship Id="rId4" Type="http://schemas.openxmlformats.org/officeDocument/2006/relationships/image" Target="../media/image20.png"/><Relationship Id="rId9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6941E0F4-5885-79BF-CC45-BD44B0ACF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7752" y="1357298"/>
            <a:ext cx="4110429" cy="308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Заголовок 1"/>
          <p:cNvSpPr txBox="1">
            <a:spLocks/>
          </p:cNvSpPr>
          <p:nvPr/>
        </p:nvSpPr>
        <p:spPr bwMode="auto">
          <a:xfrm>
            <a:off x="0" y="118147"/>
            <a:ext cx="9143999" cy="5429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accent5">
                <a:lumMod val="20000"/>
                <a:lumOff val="80000"/>
              </a:schemeClr>
            </a:solidFill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>
              <a:defRPr/>
            </a:pPr>
            <a:endParaRPr lang="ru-RU" sz="2400" b="1" dirty="0">
              <a:solidFill>
                <a:srgbClr val="002060"/>
              </a:solidFill>
              <a:ea typeface="+mj-ea"/>
              <a:cs typeface="+mj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07704" y="5517232"/>
            <a:ext cx="41806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rgbClr val="002060"/>
                </a:solidFill>
                <a:cs typeface="Arial" pitchFamily="34" charset="0"/>
              </a:rPr>
              <a:t>ПРЕЗИДЕНТ </a:t>
            </a:r>
          </a:p>
          <a:p>
            <a:pPr>
              <a:defRPr/>
            </a:pPr>
            <a:r>
              <a:rPr lang="ru-RU" sz="1200" b="1" dirty="0">
                <a:solidFill>
                  <a:srgbClr val="002060"/>
                </a:solidFill>
                <a:cs typeface="Arial" pitchFamily="34" charset="0"/>
              </a:rPr>
              <a:t>С.Н.  АРХИПОВА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59" y="5229603"/>
            <a:ext cx="899371" cy="921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403899" y="1784157"/>
            <a:ext cx="464772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rgbClr val="4F81BD"/>
              </a:buClr>
              <a:buSzPct val="70000"/>
              <a:defRPr/>
            </a:pPr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ОТЧЕТ О РАБОТЕ </a:t>
            </a:r>
          </a:p>
          <a:p>
            <a:pPr lvl="0">
              <a:spcBef>
                <a:spcPct val="20000"/>
              </a:spcBef>
              <a:buClr>
                <a:srgbClr val="4F81BD"/>
              </a:buClr>
              <a:buSzPct val="70000"/>
              <a:defRPr/>
            </a:pP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Общественной организации «Профессиональная ассоциация средних медицинских работников Чувашской Республики»</a:t>
            </a: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lvl="0">
              <a:spcBef>
                <a:spcPct val="20000"/>
              </a:spcBef>
              <a:buClr>
                <a:srgbClr val="4F81BD"/>
              </a:buClr>
              <a:buSzPct val="70000"/>
              <a:defRPr/>
            </a:pPr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ЗА 2024 год</a:t>
            </a:r>
          </a:p>
          <a:p>
            <a:pPr lvl="0">
              <a:spcBef>
                <a:spcPct val="20000"/>
              </a:spcBef>
              <a:buClr>
                <a:srgbClr val="4F81BD"/>
              </a:buClr>
              <a:buSzPct val="70000"/>
              <a:defRPr/>
            </a:pPr>
            <a:endParaRPr lang="ru-RU" sz="2000" b="1" dirty="0">
              <a:solidFill>
                <a:srgbClr val="F3F7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4"/>
          <p:cNvSpPr>
            <a:spLocks noChangeArrowheads="1"/>
          </p:cNvSpPr>
          <p:nvPr/>
        </p:nvSpPr>
        <p:spPr bwMode="auto">
          <a:xfrm>
            <a:off x="1000125" y="1588"/>
            <a:ext cx="1428750" cy="1444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algn="ctr" defTabSz="957263"/>
            <a:endParaRPr lang="ru-RU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D123E95E-3ACE-9EA4-49BD-706949447DFF}"/>
              </a:ext>
            </a:extLst>
          </p:cNvPr>
          <p:cNvSpPr/>
          <p:nvPr/>
        </p:nvSpPr>
        <p:spPr>
          <a:xfrm>
            <a:off x="-49427" y="5073843"/>
            <a:ext cx="9180511" cy="1232562"/>
          </a:xfrm>
          <a:prstGeom prst="rect">
            <a:avLst/>
          </a:prstGeom>
          <a:solidFill>
            <a:schemeClr val="bg2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231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Рисунок 81">
            <a:extLst>
              <a:ext uri="{FF2B5EF4-FFF2-40B4-BE49-F238E27FC236}">
                <a16:creationId xmlns="" xmlns:a16="http://schemas.microsoft.com/office/drawing/2014/main" id="{BF8A45E9-1190-21B1-1B9C-EEF8C9E1AE9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71438" y="0"/>
            <a:ext cx="9144002" cy="6858000"/>
          </a:xfrm>
          <a:prstGeom prst="rect">
            <a:avLst/>
          </a:prstGeom>
        </p:spPr>
      </p:pic>
      <p:sp>
        <p:nvSpPr>
          <p:cNvPr id="22530" name="Прямоугольник 4"/>
          <p:cNvSpPr>
            <a:spLocks noChangeArrowheads="1"/>
          </p:cNvSpPr>
          <p:nvPr/>
        </p:nvSpPr>
        <p:spPr bwMode="auto">
          <a:xfrm>
            <a:off x="1000125" y="1588"/>
            <a:ext cx="1428750" cy="1444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algn="ctr" defTabSz="957263"/>
            <a:endParaRPr lang="ru-RU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2" name="Группа 17"/>
          <p:cNvGrpSpPr>
            <a:grpSpLocks/>
          </p:cNvGrpSpPr>
          <p:nvPr/>
        </p:nvGrpSpPr>
        <p:grpSpPr bwMode="auto">
          <a:xfrm>
            <a:off x="415727" y="6210986"/>
            <a:ext cx="8471098" cy="561975"/>
            <a:chOff x="647700" y="6137756"/>
            <a:chExt cx="8496300" cy="560962"/>
          </a:xfrm>
        </p:grpSpPr>
        <p:sp>
          <p:nvSpPr>
            <p:cNvPr id="12" name="Пятиугольник 11"/>
            <p:cNvSpPr/>
            <p:nvPr/>
          </p:nvSpPr>
          <p:spPr bwMode="auto">
            <a:xfrm rot="10800000">
              <a:off x="3203575" y="6453098"/>
              <a:ext cx="5940425" cy="215511"/>
            </a:xfrm>
            <a:prstGeom prst="homePlat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3" name="Прямоугольник 12"/>
            <p:cNvSpPr/>
            <p:nvPr/>
          </p:nvSpPr>
          <p:spPr bwMode="auto">
            <a:xfrm>
              <a:off x="6964363" y="6581455"/>
              <a:ext cx="1922462" cy="11567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22543" name="TextBox 46"/>
            <p:cNvSpPr txBox="1">
              <a:spLocks noChangeArrowheads="1"/>
            </p:cNvSpPr>
            <p:nvPr/>
          </p:nvSpPr>
          <p:spPr bwMode="auto">
            <a:xfrm>
              <a:off x="1349671" y="6307791"/>
              <a:ext cx="2216395" cy="261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100" b="1" dirty="0">
                  <a:solidFill>
                    <a:srgbClr val="002060"/>
                  </a:solidFill>
                </a:rPr>
                <a:t>ОО «ПАСМР ЧР»</a:t>
              </a:r>
              <a:endParaRPr lang="ru-RU" sz="1100" dirty="0">
                <a:solidFill>
                  <a:srgbClr val="002060"/>
                </a:solidFill>
              </a:endParaRPr>
            </a:p>
          </p:txBody>
        </p:sp>
        <p:cxnSp>
          <p:nvCxnSpPr>
            <p:cNvPr id="15" name="Прямая соединительная линия 14"/>
            <p:cNvCxnSpPr/>
            <p:nvPr/>
          </p:nvCxnSpPr>
          <p:spPr bwMode="auto">
            <a:xfrm>
              <a:off x="647700" y="6137756"/>
              <a:ext cx="0" cy="560962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6237312"/>
            <a:ext cx="53496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extBox 20"/>
          <p:cNvSpPr txBox="1"/>
          <p:nvPr/>
        </p:nvSpPr>
        <p:spPr>
          <a:xfrm>
            <a:off x="4932040" y="119675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C3019631-F4F3-7F19-F4AE-3369EA2B8EBB}"/>
              </a:ext>
            </a:extLst>
          </p:cNvPr>
          <p:cNvSpPr txBox="1">
            <a:spLocks/>
          </p:cNvSpPr>
          <p:nvPr/>
        </p:nvSpPr>
        <p:spPr bwMode="auto">
          <a:xfrm>
            <a:off x="250825" y="125918"/>
            <a:ext cx="8642350" cy="6070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lvl="0">
              <a:defRPr/>
            </a:pPr>
            <a:r>
              <a:rPr lang="ru-RU" sz="1600" b="1" dirty="0">
                <a:solidFill>
                  <a:srgbClr val="002060"/>
                </a:solidFill>
              </a:rPr>
              <a:t>СЕКЦИИ ОО «ПАСМР ЧР»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857884" y="214290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2024 год</a:t>
            </a: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5" cstate="print"/>
          <a:srcRect l="33353" t="27828" r="34755" b="7396"/>
          <a:stretch>
            <a:fillRect/>
          </a:stretch>
        </p:blipFill>
        <p:spPr bwMode="auto">
          <a:xfrm>
            <a:off x="500034" y="857232"/>
            <a:ext cx="2014952" cy="2245832"/>
          </a:xfrm>
          <a:prstGeom prst="round2DiagRect">
            <a:avLst>
              <a:gd name="adj1" fmla="val 16667"/>
              <a:gd name="adj2" fmla="val 0"/>
            </a:avLst>
          </a:prstGeom>
          <a:ln w="635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grpSp>
        <p:nvGrpSpPr>
          <p:cNvPr id="32" name="Группа 31"/>
          <p:cNvGrpSpPr/>
          <p:nvPr/>
        </p:nvGrpSpPr>
        <p:grpSpPr>
          <a:xfrm>
            <a:off x="428596" y="3286124"/>
            <a:ext cx="2121723" cy="2596758"/>
            <a:chOff x="6593050" y="951917"/>
            <a:chExt cx="2121723" cy="2596758"/>
          </a:xfrm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6593050" y="951918"/>
              <a:ext cx="2121723" cy="2596757"/>
            </a:xfrm>
            <a:prstGeom prst="roundRect">
              <a:avLst>
                <a:gd name="adj" fmla="val 5000"/>
              </a:avLst>
            </a:prstGeom>
          </p:spPr>
          <p:style>
            <a:lnRef idx="3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34" name="Скругленный прямоугольник 4"/>
            <p:cNvSpPr/>
            <p:nvPr/>
          </p:nvSpPr>
          <p:spPr>
            <a:xfrm rot="16200000">
              <a:off x="5740551" y="1804416"/>
              <a:ext cx="2129341" cy="4243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82296" rIns="106680" bIns="0" numCol="1" spcCol="1270" anchor="t" anchorCtr="0">
              <a:noAutofit/>
            </a:bodyPr>
            <a:lstStyle/>
            <a:p>
              <a:pPr lvl="0" algn="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>
                  <a:solidFill>
                    <a:srgbClr val="002060"/>
                  </a:solidFill>
                </a:rPr>
                <a:t>Члены секции</a:t>
              </a: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857224" y="3429000"/>
            <a:ext cx="1580684" cy="2596757"/>
            <a:chOff x="7020457" y="951918"/>
            <a:chExt cx="1580684" cy="2596757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7020457" y="951918"/>
              <a:ext cx="1580684" cy="2596757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3">
              <a:scrgbClr r="0" g="0" b="0"/>
            </a:lnRef>
            <a:fillRef idx="1">
              <a:scrgbClr r="0" g="0" b="0"/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7020457" y="951918"/>
              <a:ext cx="1580684" cy="259675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41148" rIns="0" bIns="0" numCol="1" spcCol="1270" anchor="t" anchorCtr="0">
              <a:noAutofit/>
            </a:bodyPr>
            <a:lstStyle/>
            <a:p>
              <a:pPr lvl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i="0" kern="1200" dirty="0">
                  <a:solidFill>
                    <a:srgbClr val="002060"/>
                  </a:solidFill>
                </a:rPr>
                <a:t>Калюжная Наталья Алексеевна (РКБ)</a:t>
              </a:r>
              <a:endParaRPr lang="ru-RU" sz="1200" kern="1200" dirty="0">
                <a:solidFill>
                  <a:srgbClr val="002060"/>
                </a:solidFill>
              </a:endParaRPr>
            </a:p>
            <a:p>
              <a:pPr lvl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i="0" kern="1200" dirty="0">
                  <a:solidFill>
                    <a:srgbClr val="002060"/>
                  </a:solidFill>
                </a:rPr>
                <a:t>Кузнецова Татьяна Николаевна (ППЦ)</a:t>
              </a:r>
              <a:endParaRPr lang="ru-RU" sz="1200" b="0" i="0" kern="1200" dirty="0">
                <a:solidFill>
                  <a:srgbClr val="002060"/>
                </a:solidFill>
              </a:endParaRPr>
            </a:p>
            <a:p>
              <a:pPr lvl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i="0" kern="1200" dirty="0" err="1">
                  <a:solidFill>
                    <a:srgbClr val="002060"/>
                  </a:solidFill>
                </a:rPr>
                <a:t>Мазаева</a:t>
              </a:r>
              <a:r>
                <a:rPr lang="ru-RU" sz="1200" kern="1200" dirty="0">
                  <a:solidFill>
                    <a:srgbClr val="002060"/>
                  </a:solidFill>
                </a:rPr>
                <a:t/>
              </a:r>
              <a:br>
                <a:rPr lang="ru-RU" sz="1200" kern="1200" dirty="0">
                  <a:solidFill>
                    <a:srgbClr val="002060"/>
                  </a:solidFill>
                </a:rPr>
              </a:br>
              <a:r>
                <a:rPr lang="ru-RU" sz="1200" b="1" i="0" kern="1200" dirty="0">
                  <a:solidFill>
                    <a:srgbClr val="002060"/>
                  </a:solidFill>
                </a:rPr>
                <a:t>Наталия Геннадьевна (РКОД)</a:t>
              </a:r>
              <a:endParaRPr lang="ru-RU" sz="1200" b="0" i="0" kern="1200" dirty="0">
                <a:solidFill>
                  <a:srgbClr val="002060"/>
                </a:solidFill>
              </a:endParaRPr>
            </a:p>
            <a:p>
              <a:pPr lvl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i="0" kern="1200" dirty="0" err="1">
                  <a:solidFill>
                    <a:srgbClr val="002060"/>
                  </a:solidFill>
                </a:rPr>
                <a:t>Серафимова</a:t>
              </a:r>
              <a:r>
                <a:rPr lang="ru-RU" sz="1200" b="1" i="0" kern="1200" dirty="0">
                  <a:solidFill>
                    <a:srgbClr val="002060"/>
                  </a:solidFill>
                </a:rPr>
                <a:t> Надежда Геннадьевна (ФЦТОЭ)</a:t>
              </a:r>
              <a:endParaRPr lang="ru-RU" sz="1200" b="0" i="0" kern="12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3071802" y="3357562"/>
            <a:ext cx="2121723" cy="2596758"/>
            <a:chOff x="6593050" y="951917"/>
            <a:chExt cx="2121723" cy="2596758"/>
          </a:xfrm>
        </p:grpSpPr>
        <p:sp>
          <p:nvSpPr>
            <p:cNvPr id="39" name="Скругленный прямоугольник 38"/>
            <p:cNvSpPr/>
            <p:nvPr/>
          </p:nvSpPr>
          <p:spPr>
            <a:xfrm>
              <a:off x="6593050" y="951918"/>
              <a:ext cx="2121723" cy="2596757"/>
            </a:xfrm>
            <a:prstGeom prst="roundRect">
              <a:avLst>
                <a:gd name="adj" fmla="val 5000"/>
              </a:avLst>
            </a:prstGeom>
          </p:spPr>
          <p:style>
            <a:lnRef idx="3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40" name="Скругленный прямоугольник 4"/>
            <p:cNvSpPr/>
            <p:nvPr/>
          </p:nvSpPr>
          <p:spPr>
            <a:xfrm rot="16200000">
              <a:off x="5740551" y="1804416"/>
              <a:ext cx="2129341" cy="4243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82296" rIns="106680" bIns="0" numCol="1" spcCol="1270" anchor="t" anchorCtr="0">
              <a:noAutofit/>
            </a:bodyPr>
            <a:lstStyle/>
            <a:p>
              <a:pPr lvl="0" algn="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>
                  <a:solidFill>
                    <a:srgbClr val="002060"/>
                  </a:solidFill>
                </a:rPr>
                <a:t>Члены секции</a:t>
              </a:r>
            </a:p>
          </p:txBody>
        </p:sp>
      </p:grpSp>
      <p:sp>
        <p:nvSpPr>
          <p:cNvPr id="44" name="Прямоугольник 43"/>
          <p:cNvSpPr/>
          <p:nvPr/>
        </p:nvSpPr>
        <p:spPr>
          <a:xfrm>
            <a:off x="3500430" y="3571876"/>
            <a:ext cx="1580684" cy="2596757"/>
          </a:xfrm>
          <a:prstGeom prst="rect">
            <a:avLst/>
          </a:prstGeom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41148" rIns="0" bIns="0" numCol="1" spcCol="1270" anchor="t" anchorCtr="0">
            <a:noAutofit/>
          </a:bodyPr>
          <a:lstStyle/>
          <a:p>
            <a:pPr lvl="0" algn="l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i="0" kern="1200" dirty="0">
                <a:solidFill>
                  <a:srgbClr val="002060"/>
                </a:solidFill>
              </a:rPr>
              <a:t>Суворова Любовь Николаевна (РНД)</a:t>
            </a:r>
            <a:endParaRPr lang="ru-RU" sz="1200" kern="1200" dirty="0">
              <a:solidFill>
                <a:srgbClr val="002060"/>
              </a:solidFill>
            </a:endParaRPr>
          </a:p>
          <a:p>
            <a:pPr lvl="0" algn="l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i="0" kern="1200" dirty="0">
                <a:solidFill>
                  <a:srgbClr val="002060"/>
                </a:solidFill>
              </a:rPr>
              <a:t>Егорова </a:t>
            </a:r>
            <a:r>
              <a:rPr lang="ru-RU" sz="1200" b="1" dirty="0">
                <a:solidFill>
                  <a:srgbClr val="002060"/>
                </a:solidFill>
              </a:rPr>
              <a:t>Л</a:t>
            </a:r>
            <a:r>
              <a:rPr lang="ru-RU" sz="1200" b="1" i="0" kern="1200" dirty="0">
                <a:solidFill>
                  <a:srgbClr val="002060"/>
                </a:solidFill>
              </a:rPr>
              <a:t>ариса Николаевна (БСМП)</a:t>
            </a:r>
            <a:endParaRPr lang="ru-RU" sz="1200" b="0" i="0" kern="1200" dirty="0">
              <a:solidFill>
                <a:srgbClr val="002060"/>
              </a:solidFill>
            </a:endParaRPr>
          </a:p>
          <a:p>
            <a:pPr lvl="0" algn="l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i="0" kern="1200" dirty="0" err="1">
                <a:solidFill>
                  <a:srgbClr val="002060"/>
                </a:solidFill>
              </a:rPr>
              <a:t>Ишутова</a:t>
            </a:r>
            <a:r>
              <a:rPr lang="ru-RU" sz="1200" b="1" i="0" kern="1200" dirty="0">
                <a:solidFill>
                  <a:srgbClr val="002060"/>
                </a:solidFill>
              </a:rPr>
              <a:t> надежда Александровна (РПТД)</a:t>
            </a:r>
            <a:endParaRPr lang="ru-RU" sz="1200" b="0" i="0" kern="1200" dirty="0">
              <a:solidFill>
                <a:srgbClr val="002060"/>
              </a:solidFill>
            </a:endParaRPr>
          </a:p>
          <a:p>
            <a:pPr lvl="0" algn="l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i="0" kern="1200" dirty="0" err="1">
                <a:solidFill>
                  <a:srgbClr val="002060"/>
                </a:solidFill>
              </a:rPr>
              <a:t>Микейкина</a:t>
            </a:r>
            <a:r>
              <a:rPr lang="ru-RU" sz="1200" b="1" i="0" kern="1200" dirty="0">
                <a:solidFill>
                  <a:srgbClr val="002060"/>
                </a:solidFill>
              </a:rPr>
              <a:t> Алина Геннадьевна (ЦГБ)</a:t>
            </a:r>
            <a:endParaRPr lang="ru-RU" sz="1200" b="0" i="0" kern="1200" dirty="0">
              <a:solidFill>
                <a:srgbClr val="002060"/>
              </a:solidFill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3143240" y="857232"/>
            <a:ext cx="2000264" cy="2286015"/>
          </a:xfrm>
          <a:prstGeom prst="roundRect">
            <a:avLst>
              <a:gd name="adj" fmla="val 50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ru-RU"/>
          </a:p>
        </p:txBody>
      </p:sp>
      <p:grpSp>
        <p:nvGrpSpPr>
          <p:cNvPr id="50" name="Группа 49"/>
          <p:cNvGrpSpPr/>
          <p:nvPr/>
        </p:nvGrpSpPr>
        <p:grpSpPr>
          <a:xfrm>
            <a:off x="3786182" y="1285860"/>
            <a:ext cx="571504" cy="500066"/>
            <a:chOff x="1596197" y="1481"/>
            <a:chExt cx="892658" cy="892658"/>
          </a:xfrm>
        </p:grpSpPr>
        <p:sp>
          <p:nvSpPr>
            <p:cNvPr id="51" name="Овал 50"/>
            <p:cNvSpPr/>
            <p:nvPr/>
          </p:nvSpPr>
          <p:spPr>
            <a:xfrm>
              <a:off x="1596197" y="1481"/>
              <a:ext cx="892658" cy="892658"/>
            </a:xfrm>
            <a:prstGeom prst="ellipse">
              <a:avLst/>
            </a:prstGeom>
            <a:blipFill rotWithShape="0">
              <a:blip r:embed="rId6" cstate="print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52" name="Овал 4"/>
            <p:cNvSpPr/>
            <p:nvPr/>
          </p:nvSpPr>
          <p:spPr>
            <a:xfrm>
              <a:off x="1726924" y="132208"/>
              <a:ext cx="631204" cy="6312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700" kern="1200" dirty="0"/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3286116" y="928670"/>
            <a:ext cx="178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cs typeface="Amiri Quran" pitchFamily="2" charset="-78"/>
              </a:rPr>
              <a:t>Сестринское дело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428992" y="1785926"/>
            <a:ext cx="135732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>
                <a:solidFill>
                  <a:srgbClr val="002060"/>
                </a:solidFill>
              </a:rPr>
              <a:t>Соленова </a:t>
            </a:r>
          </a:p>
          <a:p>
            <a:pPr algn="ctr"/>
            <a:r>
              <a:rPr lang="ru-RU" sz="900" b="1" dirty="0">
                <a:solidFill>
                  <a:srgbClr val="002060"/>
                </a:solidFill>
              </a:rPr>
              <a:t>Наталия </a:t>
            </a:r>
          </a:p>
          <a:p>
            <a:pPr algn="ctr"/>
            <a:r>
              <a:rPr lang="ru-RU" sz="900" b="1" dirty="0">
                <a:solidFill>
                  <a:srgbClr val="002060"/>
                </a:solidFill>
              </a:rPr>
              <a:t>Анатольевна</a:t>
            </a:r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>
            <a:off x="3929058" y="2285992"/>
            <a:ext cx="357190" cy="158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3286116" y="2428868"/>
            <a:ext cx="1785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dirty="0">
                <a:solidFill>
                  <a:srgbClr val="002060"/>
                </a:solidFill>
              </a:rPr>
              <a:t>БУ «Республиканский клинический онкологический диспансер»</a:t>
            </a:r>
          </a:p>
          <a:p>
            <a:pPr algn="ctr"/>
            <a:r>
              <a:rPr lang="ru-RU" sz="800" dirty="0">
                <a:solidFill>
                  <a:srgbClr val="002060"/>
                </a:solidFill>
              </a:rPr>
              <a:t>Главная медицинская сестра</a:t>
            </a: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5643570" y="857232"/>
            <a:ext cx="2000264" cy="2286015"/>
          </a:xfrm>
          <a:prstGeom prst="roundRect">
            <a:avLst>
              <a:gd name="adj" fmla="val 50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ru-RU"/>
          </a:p>
        </p:txBody>
      </p:sp>
      <p:sp>
        <p:nvSpPr>
          <p:cNvPr id="64" name="Овал 4"/>
          <p:cNvSpPr/>
          <p:nvPr/>
        </p:nvSpPr>
        <p:spPr>
          <a:xfrm>
            <a:off x="5870141" y="1359093"/>
            <a:ext cx="404114" cy="3536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700" kern="1200" dirty="0"/>
          </a:p>
        </p:txBody>
      </p:sp>
      <p:grpSp>
        <p:nvGrpSpPr>
          <p:cNvPr id="67" name="Группа 66"/>
          <p:cNvGrpSpPr/>
          <p:nvPr/>
        </p:nvGrpSpPr>
        <p:grpSpPr>
          <a:xfrm>
            <a:off x="6429388" y="1357298"/>
            <a:ext cx="555123" cy="555123"/>
            <a:chOff x="3174950" y="507960"/>
            <a:chExt cx="1269503" cy="1269503"/>
          </a:xfrm>
        </p:grpSpPr>
        <p:sp>
          <p:nvSpPr>
            <p:cNvPr id="68" name="Овал 67"/>
            <p:cNvSpPr/>
            <p:nvPr/>
          </p:nvSpPr>
          <p:spPr>
            <a:xfrm>
              <a:off x="3174950" y="507960"/>
              <a:ext cx="1269503" cy="1269503"/>
            </a:xfrm>
            <a:prstGeom prst="ellipse">
              <a:avLst/>
            </a:prstGeom>
            <a:blipFill rotWithShape="0">
              <a:blip r:embed="rId7" cstate="print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69" name="Овал 4"/>
            <p:cNvSpPr/>
            <p:nvPr/>
          </p:nvSpPr>
          <p:spPr>
            <a:xfrm>
              <a:off x="3360865" y="693874"/>
              <a:ext cx="897673" cy="8976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500" kern="1200" dirty="0"/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5786446" y="857232"/>
            <a:ext cx="1785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cs typeface="Amiri Quran" pitchFamily="2" charset="-78"/>
              </a:rPr>
              <a:t>Анестезиология и реаниматология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6072198" y="1857364"/>
            <a:ext cx="135732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>
                <a:solidFill>
                  <a:srgbClr val="002060"/>
                </a:solidFill>
              </a:rPr>
              <a:t>Петрова </a:t>
            </a:r>
          </a:p>
          <a:p>
            <a:pPr algn="ctr"/>
            <a:r>
              <a:rPr lang="ru-RU" sz="900" b="1" dirty="0">
                <a:solidFill>
                  <a:srgbClr val="002060"/>
                </a:solidFill>
              </a:rPr>
              <a:t>Изольда </a:t>
            </a:r>
          </a:p>
          <a:p>
            <a:pPr algn="ctr"/>
            <a:r>
              <a:rPr lang="ru-RU" sz="900" b="1" dirty="0">
                <a:solidFill>
                  <a:srgbClr val="002060"/>
                </a:solidFill>
              </a:rPr>
              <a:t>Юрьевна</a:t>
            </a:r>
          </a:p>
        </p:txBody>
      </p:sp>
      <p:cxnSp>
        <p:nvCxnSpPr>
          <p:cNvPr id="74" name="Прямая соединительная линия 73"/>
          <p:cNvCxnSpPr/>
          <p:nvPr/>
        </p:nvCxnSpPr>
        <p:spPr>
          <a:xfrm>
            <a:off x="6572264" y="2357430"/>
            <a:ext cx="357190" cy="158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5857884" y="2428868"/>
            <a:ext cx="1785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dirty="0">
                <a:solidFill>
                  <a:srgbClr val="002060"/>
                </a:solidFill>
              </a:rPr>
              <a:t>БУ «Городская клиническая больница №1»</a:t>
            </a:r>
          </a:p>
          <a:p>
            <a:pPr algn="ctr"/>
            <a:r>
              <a:rPr lang="ru-RU" sz="800" dirty="0">
                <a:solidFill>
                  <a:srgbClr val="002060"/>
                </a:solidFill>
              </a:rPr>
              <a:t>Старшая  медицинская сестра отделения анестезиологии-реанимации</a:t>
            </a:r>
          </a:p>
        </p:txBody>
      </p:sp>
      <p:grpSp>
        <p:nvGrpSpPr>
          <p:cNvPr id="76" name="Группа 75"/>
          <p:cNvGrpSpPr/>
          <p:nvPr/>
        </p:nvGrpSpPr>
        <p:grpSpPr>
          <a:xfrm>
            <a:off x="5643570" y="3357562"/>
            <a:ext cx="2121723" cy="2596758"/>
            <a:chOff x="6593050" y="951917"/>
            <a:chExt cx="2121723" cy="2596758"/>
          </a:xfrm>
        </p:grpSpPr>
        <p:sp>
          <p:nvSpPr>
            <p:cNvPr id="77" name="Скругленный прямоугольник 76"/>
            <p:cNvSpPr/>
            <p:nvPr/>
          </p:nvSpPr>
          <p:spPr>
            <a:xfrm>
              <a:off x="6593050" y="951918"/>
              <a:ext cx="2121723" cy="2596757"/>
            </a:xfrm>
            <a:prstGeom prst="roundRect">
              <a:avLst>
                <a:gd name="adj" fmla="val 5000"/>
              </a:avLst>
            </a:prstGeom>
          </p:spPr>
          <p:style>
            <a:lnRef idx="3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78" name="Скругленный прямоугольник 4"/>
            <p:cNvSpPr/>
            <p:nvPr/>
          </p:nvSpPr>
          <p:spPr>
            <a:xfrm rot="16200000">
              <a:off x="5740551" y="1804416"/>
              <a:ext cx="2129341" cy="4243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82296" rIns="106680" bIns="0" numCol="1" spcCol="1270" anchor="t" anchorCtr="0">
              <a:noAutofit/>
            </a:bodyPr>
            <a:lstStyle/>
            <a:p>
              <a:pPr lvl="0" algn="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>
                  <a:solidFill>
                    <a:srgbClr val="002060"/>
                  </a:solidFill>
                </a:rPr>
                <a:t>Члены секции</a:t>
              </a:r>
            </a:p>
          </p:txBody>
        </p:sp>
      </p:grpSp>
      <p:sp>
        <p:nvSpPr>
          <p:cNvPr id="79" name="Прямоугольник 78"/>
          <p:cNvSpPr/>
          <p:nvPr/>
        </p:nvSpPr>
        <p:spPr>
          <a:xfrm>
            <a:off x="6215074" y="3571876"/>
            <a:ext cx="1580684" cy="2596757"/>
          </a:xfrm>
          <a:prstGeom prst="rect">
            <a:avLst/>
          </a:prstGeom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41148" rIns="0" bIns="0" numCol="1" spcCol="1270" anchor="t" anchorCtr="0">
            <a:noAutofit/>
          </a:bodyPr>
          <a:lstStyle/>
          <a:p>
            <a:pPr lvl="0" algn="l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i="0" kern="1200" dirty="0">
                <a:solidFill>
                  <a:srgbClr val="002060"/>
                </a:solidFill>
              </a:rPr>
              <a:t>Александрова Людмила Витальевна (ГКБ №1)</a:t>
            </a:r>
            <a:endParaRPr lang="ru-RU" sz="1200" kern="1200" dirty="0">
              <a:solidFill>
                <a:srgbClr val="002060"/>
              </a:solidFill>
            </a:endParaRPr>
          </a:p>
          <a:p>
            <a:pPr lvl="0" algn="l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i="0" kern="1200" dirty="0">
                <a:solidFill>
                  <a:srgbClr val="002060"/>
                </a:solidFill>
              </a:rPr>
              <a:t>Ефимова Светлана Юрьевна(РКОД)</a:t>
            </a:r>
            <a:endParaRPr lang="ru-RU" sz="1200" b="0" i="0" kern="1200" dirty="0">
              <a:solidFill>
                <a:srgbClr val="002060"/>
              </a:solidFill>
            </a:endParaRPr>
          </a:p>
          <a:p>
            <a:pPr lvl="0" algn="l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i="0" kern="1200" dirty="0">
                <a:solidFill>
                  <a:srgbClr val="002060"/>
                </a:solidFill>
              </a:rPr>
              <a:t>Осипова Екатерина Анатольевна (ФЦТОЭ)</a:t>
            </a:r>
            <a:endParaRPr lang="ru-RU" sz="1200" b="0" i="0" kern="1200" dirty="0">
              <a:solidFill>
                <a:srgbClr val="002060"/>
              </a:solidFill>
            </a:endParaRPr>
          </a:p>
          <a:p>
            <a:pPr lvl="0" algn="l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i="0" kern="1200" dirty="0" err="1">
                <a:solidFill>
                  <a:srgbClr val="002060"/>
                </a:solidFill>
              </a:rPr>
              <a:t>Горбатина</a:t>
            </a:r>
            <a:r>
              <a:rPr lang="ru-RU" sz="1200" b="1" i="0" kern="1200" dirty="0">
                <a:solidFill>
                  <a:srgbClr val="002060"/>
                </a:solidFill>
              </a:rPr>
              <a:t> Светлана Евгеньевна (ГКБ№1)</a:t>
            </a:r>
            <a:endParaRPr lang="ru-RU" sz="1200" b="0" i="0" kern="1200" dirty="0">
              <a:solidFill>
                <a:srgbClr val="002060"/>
              </a:solidFill>
            </a:endParaRPr>
          </a:p>
        </p:txBody>
      </p:sp>
      <p:sp>
        <p:nvSpPr>
          <p:cNvPr id="80" name="Блок-схема: извлечение 79"/>
          <p:cNvSpPr/>
          <p:nvPr/>
        </p:nvSpPr>
        <p:spPr>
          <a:xfrm rot="5400000">
            <a:off x="2614632" y="4386236"/>
            <a:ext cx="381678" cy="324594"/>
          </a:xfrm>
          <a:prstGeom prst="flowChartExtra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/>
          </a:p>
        </p:txBody>
      </p:sp>
      <p:sp>
        <p:nvSpPr>
          <p:cNvPr id="81" name="Блок-схема: извлечение 80"/>
          <p:cNvSpPr/>
          <p:nvPr/>
        </p:nvSpPr>
        <p:spPr>
          <a:xfrm rot="5400000">
            <a:off x="5257838" y="4457674"/>
            <a:ext cx="381678" cy="324594"/>
          </a:xfrm>
          <a:prstGeom prst="flowChartExtra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Прямоугольник 4"/>
          <p:cNvSpPr>
            <a:spLocks noChangeArrowheads="1"/>
          </p:cNvSpPr>
          <p:nvPr/>
        </p:nvSpPr>
        <p:spPr bwMode="auto">
          <a:xfrm>
            <a:off x="1000125" y="1588"/>
            <a:ext cx="1428750" cy="1444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algn="ctr" defTabSz="957263"/>
            <a:endParaRPr lang="ru-RU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2" name="Группа 17"/>
          <p:cNvGrpSpPr>
            <a:grpSpLocks/>
          </p:cNvGrpSpPr>
          <p:nvPr/>
        </p:nvGrpSpPr>
        <p:grpSpPr bwMode="auto">
          <a:xfrm>
            <a:off x="415727" y="6210986"/>
            <a:ext cx="8471098" cy="561975"/>
            <a:chOff x="647700" y="6137756"/>
            <a:chExt cx="8496300" cy="560962"/>
          </a:xfrm>
        </p:grpSpPr>
        <p:sp>
          <p:nvSpPr>
            <p:cNvPr id="12" name="Пятиугольник 11"/>
            <p:cNvSpPr/>
            <p:nvPr/>
          </p:nvSpPr>
          <p:spPr bwMode="auto">
            <a:xfrm rot="10800000">
              <a:off x="3203575" y="6453098"/>
              <a:ext cx="5940425" cy="215511"/>
            </a:xfrm>
            <a:prstGeom prst="homePlat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3" name="Прямоугольник 12"/>
            <p:cNvSpPr/>
            <p:nvPr/>
          </p:nvSpPr>
          <p:spPr bwMode="auto">
            <a:xfrm>
              <a:off x="6964363" y="6581455"/>
              <a:ext cx="1922462" cy="11567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22543" name="TextBox 46"/>
            <p:cNvSpPr txBox="1">
              <a:spLocks noChangeArrowheads="1"/>
            </p:cNvSpPr>
            <p:nvPr/>
          </p:nvSpPr>
          <p:spPr bwMode="auto">
            <a:xfrm>
              <a:off x="1349671" y="6307791"/>
              <a:ext cx="2216395" cy="261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100" b="1" dirty="0">
                  <a:solidFill>
                    <a:srgbClr val="002060"/>
                  </a:solidFill>
                </a:rPr>
                <a:t>ОО «ПАСМР ЧР»</a:t>
              </a:r>
              <a:endParaRPr lang="ru-RU" sz="1100" dirty="0">
                <a:solidFill>
                  <a:srgbClr val="002060"/>
                </a:solidFill>
              </a:endParaRPr>
            </a:p>
          </p:txBody>
        </p:sp>
        <p:cxnSp>
          <p:nvCxnSpPr>
            <p:cNvPr id="15" name="Прямая соединительная линия 14"/>
            <p:cNvCxnSpPr/>
            <p:nvPr/>
          </p:nvCxnSpPr>
          <p:spPr bwMode="auto">
            <a:xfrm>
              <a:off x="647700" y="6137756"/>
              <a:ext cx="0" cy="560962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37312"/>
            <a:ext cx="53496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xmlns="" val="72430261"/>
              </p:ext>
            </p:extLst>
          </p:nvPr>
        </p:nvGraphicFramePr>
        <p:xfrm>
          <a:off x="142844" y="642918"/>
          <a:ext cx="4929222" cy="3214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857752" y="857232"/>
            <a:ext cx="394575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5125">
              <a:defRPr/>
            </a:pPr>
            <a:r>
              <a:rPr lang="ru-RU" sz="1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 1 января 2025 год :</a:t>
            </a:r>
          </a:p>
          <a:p>
            <a:pPr indent="365125">
              <a:defRPr/>
            </a:pPr>
            <a:r>
              <a:rPr lang="ru-RU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 базе реестра: </a:t>
            </a:r>
            <a:r>
              <a:rPr lang="ru-RU" sz="1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5912 </a:t>
            </a:r>
            <a:r>
              <a:rPr lang="ru-RU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чел. </a:t>
            </a:r>
          </a:p>
          <a:p>
            <a:pPr indent="365125">
              <a:defRPr/>
            </a:pPr>
            <a:r>
              <a:rPr lang="ru-RU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 фин. отчету ПАСМР ЧР: </a:t>
            </a:r>
            <a:r>
              <a:rPr lang="ru-RU" sz="1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4446 </a:t>
            </a:r>
            <a:r>
              <a:rPr lang="ru-RU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чел</a:t>
            </a:r>
            <a:r>
              <a:rPr lang="ru-RU" sz="1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indent="365125">
              <a:defRPr/>
            </a:pPr>
            <a:endParaRPr lang="ru-RU" sz="1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365125">
              <a:defRPr/>
            </a:pP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365125">
              <a:defRPr/>
            </a:pP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365125" algn="ctr">
              <a:defRPr/>
            </a:pPr>
            <a:r>
              <a:rPr lang="ru-RU" sz="1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1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</a:t>
            </a: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xmlns="" val="649379349"/>
              </p:ext>
            </p:extLst>
          </p:nvPr>
        </p:nvGraphicFramePr>
        <p:xfrm>
          <a:off x="285720" y="3857628"/>
          <a:ext cx="4660329" cy="21424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D2049C8-67FB-4076-9F58-ED5C95126864}"/>
              </a:ext>
            </a:extLst>
          </p:cNvPr>
          <p:cNvSpPr txBox="1"/>
          <p:nvPr/>
        </p:nvSpPr>
        <p:spPr>
          <a:xfrm>
            <a:off x="5143504" y="4500570"/>
            <a:ext cx="3878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</a:rPr>
              <a:t>Всего: </a:t>
            </a:r>
            <a:r>
              <a:rPr lang="en-US" sz="1600" b="1" dirty="0">
                <a:solidFill>
                  <a:srgbClr val="C00000"/>
                </a:solidFill>
              </a:rPr>
              <a:t>4</a:t>
            </a:r>
            <a:r>
              <a:rPr lang="ru-RU" sz="1600" b="1" dirty="0">
                <a:solidFill>
                  <a:srgbClr val="C00000"/>
                </a:solidFill>
              </a:rPr>
              <a:t>2</a:t>
            </a:r>
            <a:r>
              <a:rPr lang="ru-RU" sz="1600" dirty="0">
                <a:solidFill>
                  <a:srgbClr val="C00000"/>
                </a:solidFill>
              </a:rPr>
              <a:t> </a:t>
            </a:r>
            <a:r>
              <a:rPr lang="ru-RU" sz="1600" dirty="0">
                <a:solidFill>
                  <a:srgbClr val="002060"/>
                </a:solidFill>
              </a:rPr>
              <a:t>медицинские организации ЧР</a:t>
            </a:r>
          </a:p>
          <a:p>
            <a:r>
              <a:rPr lang="ru-RU" sz="1600" b="1" dirty="0">
                <a:solidFill>
                  <a:srgbClr val="C00000"/>
                </a:solidFill>
              </a:rPr>
              <a:t>             4 </a:t>
            </a:r>
            <a:r>
              <a:rPr lang="ru-RU" sz="1600" dirty="0">
                <a:solidFill>
                  <a:srgbClr val="002060"/>
                </a:solidFill>
              </a:rPr>
              <a:t>физических лиц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A5F3164B-C18E-D296-801B-14BA1974F8D6}"/>
              </a:ext>
            </a:extLst>
          </p:cNvPr>
          <p:cNvSpPr txBox="1"/>
          <p:nvPr/>
        </p:nvSpPr>
        <p:spPr>
          <a:xfrm>
            <a:off x="4857752" y="1928802"/>
            <a:ext cx="37162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5125">
              <a:defRPr/>
            </a:pPr>
            <a:r>
              <a:rPr lang="ru-RU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Динамика по финансовому отчету:</a:t>
            </a:r>
          </a:p>
          <a:p>
            <a:pPr indent="365125">
              <a:defRPr/>
            </a:pPr>
            <a:r>
              <a:rPr lang="ru-RU" sz="1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увеличение за год на </a:t>
            </a:r>
            <a:r>
              <a:rPr lang="ru-RU" sz="1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1480</a:t>
            </a:r>
            <a:r>
              <a:rPr lang="ru-RU" sz="1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чел.</a:t>
            </a:r>
          </a:p>
        </p:txBody>
      </p:sp>
      <p:sp>
        <p:nvSpPr>
          <p:cNvPr id="20" name="Заголовок 1">
            <a:extLst>
              <a:ext uri="{FF2B5EF4-FFF2-40B4-BE49-F238E27FC236}">
                <a16:creationId xmlns="" xmlns:a16="http://schemas.microsoft.com/office/drawing/2014/main" id="{0CB3BAE6-217C-A006-470D-9A9D9716B97B}"/>
              </a:ext>
            </a:extLst>
          </p:cNvPr>
          <p:cNvSpPr txBox="1">
            <a:spLocks/>
          </p:cNvSpPr>
          <p:nvPr/>
        </p:nvSpPr>
        <p:spPr bwMode="auto">
          <a:xfrm>
            <a:off x="293315" y="118863"/>
            <a:ext cx="8569325" cy="6070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lvl="0">
              <a:defRPr/>
            </a:pPr>
            <a:r>
              <a:rPr lang="ru-RU" sz="1400" b="1" dirty="0">
                <a:solidFill>
                  <a:srgbClr val="002060"/>
                </a:solidFill>
              </a:rPr>
              <a:t>ЧИСЛЕННОСТЬ АССОЦИАЦИИ 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ED488595-BE9D-41F8-B416-30C37DE6BCBD}"/>
              </a:ext>
            </a:extLst>
          </p:cNvPr>
          <p:cNvSpPr/>
          <p:nvPr/>
        </p:nvSpPr>
        <p:spPr>
          <a:xfrm>
            <a:off x="4286248" y="2571744"/>
            <a:ext cx="589831" cy="17616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100" b="1" dirty="0">
              <a:solidFill>
                <a:srgbClr val="C00000"/>
              </a:solidFill>
            </a:endParaRPr>
          </a:p>
          <a:p>
            <a:pPr algn="ctr"/>
            <a:r>
              <a:rPr lang="ru-RU" b="1" dirty="0">
                <a:solidFill>
                  <a:srgbClr val="C00000"/>
                </a:solidFill>
              </a:rPr>
              <a:t>+1480</a:t>
            </a:r>
            <a:endParaRPr lang="ru-RU" sz="1100" b="1" dirty="0">
              <a:solidFill>
                <a:srgbClr val="C00000"/>
              </a:solidFill>
            </a:endParaRPr>
          </a:p>
          <a:p>
            <a:pPr algn="ctr"/>
            <a:endParaRPr lang="ru-RU" sz="1100" b="1" dirty="0">
              <a:solidFill>
                <a:srgbClr val="C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D75AE44-6DEE-9D72-ACC4-0683B83D5A33}"/>
              </a:ext>
            </a:extLst>
          </p:cNvPr>
          <p:cNvSpPr txBox="1"/>
          <p:nvPr/>
        </p:nvSpPr>
        <p:spPr>
          <a:xfrm>
            <a:off x="5286380" y="2786058"/>
            <a:ext cx="35592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≈ 44,5% </a:t>
            </a:r>
            <a:r>
              <a:rPr lang="ru-RU" sz="1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от общего числа специалистов со средним медицинским образованием  Чувашской Республики </a:t>
            </a:r>
            <a:endParaRPr lang="ru-RU" sz="1600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ED488595-BE9D-41F8-B416-30C37DE6BCBD}"/>
              </a:ext>
            </a:extLst>
          </p:cNvPr>
          <p:cNvSpPr/>
          <p:nvPr/>
        </p:nvSpPr>
        <p:spPr>
          <a:xfrm>
            <a:off x="3500430" y="1357298"/>
            <a:ext cx="589831" cy="17616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100" b="1" dirty="0">
              <a:solidFill>
                <a:schemeClr val="tx1"/>
              </a:solidFill>
            </a:endParaRP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+1821</a:t>
            </a:r>
            <a:endParaRPr lang="ru-RU" sz="1100" b="1" dirty="0">
              <a:solidFill>
                <a:schemeClr val="tx1"/>
              </a:solidFill>
            </a:endParaRPr>
          </a:p>
          <a:p>
            <a:pPr algn="ctr"/>
            <a:endParaRPr lang="ru-RU" sz="11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159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Прямоугольник 4"/>
          <p:cNvSpPr>
            <a:spLocks noChangeArrowheads="1"/>
          </p:cNvSpPr>
          <p:nvPr/>
        </p:nvSpPr>
        <p:spPr bwMode="auto">
          <a:xfrm>
            <a:off x="1000125" y="1588"/>
            <a:ext cx="1428750" cy="1444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algn="ctr" defTabSz="957263"/>
            <a:endParaRPr lang="ru-RU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2" name="Группа 17"/>
          <p:cNvGrpSpPr>
            <a:grpSpLocks/>
          </p:cNvGrpSpPr>
          <p:nvPr/>
        </p:nvGrpSpPr>
        <p:grpSpPr bwMode="auto">
          <a:xfrm>
            <a:off x="415727" y="6210986"/>
            <a:ext cx="8471098" cy="561975"/>
            <a:chOff x="647700" y="6137756"/>
            <a:chExt cx="8496300" cy="560962"/>
          </a:xfrm>
        </p:grpSpPr>
        <p:sp>
          <p:nvSpPr>
            <p:cNvPr id="12" name="Пятиугольник 11"/>
            <p:cNvSpPr/>
            <p:nvPr/>
          </p:nvSpPr>
          <p:spPr bwMode="auto">
            <a:xfrm rot="10800000">
              <a:off x="3203575" y="6453098"/>
              <a:ext cx="5940425" cy="215511"/>
            </a:xfrm>
            <a:prstGeom prst="homePlat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3" name="Прямоугольник 12"/>
            <p:cNvSpPr/>
            <p:nvPr/>
          </p:nvSpPr>
          <p:spPr bwMode="auto">
            <a:xfrm>
              <a:off x="6964363" y="6581455"/>
              <a:ext cx="1922462" cy="11567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22543" name="TextBox 46"/>
            <p:cNvSpPr txBox="1">
              <a:spLocks noChangeArrowheads="1"/>
            </p:cNvSpPr>
            <p:nvPr/>
          </p:nvSpPr>
          <p:spPr bwMode="auto">
            <a:xfrm>
              <a:off x="1349671" y="6307791"/>
              <a:ext cx="2216395" cy="261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100" b="1" dirty="0">
                  <a:solidFill>
                    <a:srgbClr val="002060"/>
                  </a:solidFill>
                </a:rPr>
                <a:t>ОО «ПАСМР ЧР»</a:t>
              </a:r>
              <a:endParaRPr lang="ru-RU" sz="1100" dirty="0">
                <a:solidFill>
                  <a:srgbClr val="002060"/>
                </a:solidFill>
              </a:endParaRPr>
            </a:p>
          </p:txBody>
        </p:sp>
        <p:cxnSp>
          <p:nvCxnSpPr>
            <p:cNvPr id="15" name="Прямая соединительная линия 14"/>
            <p:cNvCxnSpPr/>
            <p:nvPr/>
          </p:nvCxnSpPr>
          <p:spPr bwMode="auto">
            <a:xfrm>
              <a:off x="647700" y="6137756"/>
              <a:ext cx="0" cy="560962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37312"/>
            <a:ext cx="53496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extBox 20"/>
          <p:cNvSpPr txBox="1"/>
          <p:nvPr/>
        </p:nvSpPr>
        <p:spPr>
          <a:xfrm>
            <a:off x="4932040" y="119675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29" name="Таблица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39543731"/>
              </p:ext>
            </p:extLst>
          </p:nvPr>
        </p:nvGraphicFramePr>
        <p:xfrm>
          <a:off x="239837" y="908720"/>
          <a:ext cx="8569324" cy="5347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82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66955">
                  <a:extLst>
                    <a:ext uri="{9D8B030D-6E8A-4147-A177-3AD203B41FA5}">
                      <a16:colId xmlns="" xmlns:a16="http://schemas.microsoft.com/office/drawing/2014/main" val="3596879336"/>
                    </a:ext>
                  </a:extLst>
                </a:gridCol>
                <a:gridCol w="69356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0915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17320">
                  <a:extLst>
                    <a:ext uri="{9D8B030D-6E8A-4147-A177-3AD203B41FA5}">
                      <a16:colId xmlns="" xmlns:a16="http://schemas.microsoft.com/office/drawing/2014/main" val="362936619"/>
                    </a:ext>
                  </a:extLst>
                </a:gridCol>
                <a:gridCol w="1048034">
                  <a:extLst>
                    <a:ext uri="{9D8B030D-6E8A-4147-A177-3AD203B41FA5}">
                      <a16:colId xmlns="" xmlns:a16="http://schemas.microsoft.com/office/drawing/2014/main" val="357808005"/>
                    </a:ext>
                  </a:extLst>
                </a:gridCol>
                <a:gridCol w="1048034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048034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707588">
                <a:tc>
                  <a:txBody>
                    <a:bodyPr/>
                    <a:lstStyle/>
                    <a:p>
                      <a:r>
                        <a:rPr lang="ru-RU" sz="2000" dirty="0"/>
                        <a:t>Количество МО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2018 г.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2019 г.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2020 г.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2021 г.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2022 г.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2023 г.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/>
                        <a:t>2024 г.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34159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rgbClr val="002060"/>
                          </a:solidFill>
                        </a:rPr>
                        <a:t>Медицинские организации Минздрава Чувашии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002060"/>
                          </a:solidFill>
                        </a:rPr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C00000"/>
                          </a:solidFill>
                        </a:rPr>
                        <a:t>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36431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rgbClr val="002060"/>
                          </a:solidFill>
                        </a:rPr>
                        <a:t>Медицинские организации </a:t>
                      </a:r>
                    </a:p>
                    <a:p>
                      <a:r>
                        <a:rPr lang="ru-RU" sz="2000" dirty="0">
                          <a:solidFill>
                            <a:srgbClr val="002060"/>
                          </a:solidFill>
                        </a:rPr>
                        <a:t>Минтруда Чувашии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C00000"/>
                          </a:solidFill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38703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rgbClr val="002060"/>
                          </a:solidFill>
                        </a:rPr>
                        <a:t>Медицинские организации Минздрава России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C00000"/>
                          </a:solidFill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47620058"/>
                  </a:ext>
                </a:extLst>
              </a:tr>
              <a:tr h="707588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rgbClr val="002060"/>
                          </a:solidFill>
                        </a:rPr>
                        <a:t>Физические лица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C00000"/>
                          </a:solidFill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FEEF2DD5-4C2A-EB43-74C5-FFC6AC86142E}"/>
              </a:ext>
            </a:extLst>
          </p:cNvPr>
          <p:cNvSpPr txBox="1">
            <a:spLocks/>
          </p:cNvSpPr>
          <p:nvPr/>
        </p:nvSpPr>
        <p:spPr bwMode="auto">
          <a:xfrm>
            <a:off x="205298" y="107781"/>
            <a:ext cx="8569325" cy="6070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lvl="0">
              <a:defRPr/>
            </a:pPr>
            <a:r>
              <a:rPr lang="ru-RU" sz="1400" b="1" dirty="0">
                <a:solidFill>
                  <a:srgbClr val="002060"/>
                </a:solidFill>
              </a:rPr>
              <a:t>ОТЧЕТ </a:t>
            </a:r>
            <a:r>
              <a:rPr lang="ru-RU" sz="1400" b="1">
                <a:solidFill>
                  <a:srgbClr val="002060"/>
                </a:solidFill>
              </a:rPr>
              <a:t>ЗА 2024 ГОД</a:t>
            </a:r>
            <a:endParaRPr lang="ru-RU" sz="1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Прямоугольник 4"/>
          <p:cNvSpPr>
            <a:spLocks noChangeArrowheads="1"/>
          </p:cNvSpPr>
          <p:nvPr/>
        </p:nvSpPr>
        <p:spPr bwMode="auto">
          <a:xfrm>
            <a:off x="1000125" y="1588"/>
            <a:ext cx="1428750" cy="1444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algn="ctr" defTabSz="957263"/>
            <a:endParaRPr lang="ru-RU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6" name="Заголовок 1"/>
          <p:cNvSpPr txBox="1">
            <a:spLocks/>
          </p:cNvSpPr>
          <p:nvPr/>
        </p:nvSpPr>
        <p:spPr bwMode="auto">
          <a:xfrm>
            <a:off x="323850" y="85631"/>
            <a:ext cx="8569325" cy="3910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>
              <a:defRPr/>
            </a:pPr>
            <a:r>
              <a:rPr lang="ru-RU" sz="1400" b="1" dirty="0">
                <a:solidFill>
                  <a:srgbClr val="002060"/>
                </a:solidFill>
              </a:rPr>
              <a:t>ЧЛЕНСТВО В АССОЦИАЦИИ</a:t>
            </a:r>
          </a:p>
        </p:txBody>
      </p:sp>
      <p:grpSp>
        <p:nvGrpSpPr>
          <p:cNvPr id="2" name="Группа 17"/>
          <p:cNvGrpSpPr>
            <a:grpSpLocks/>
          </p:cNvGrpSpPr>
          <p:nvPr/>
        </p:nvGrpSpPr>
        <p:grpSpPr bwMode="auto">
          <a:xfrm>
            <a:off x="415727" y="6210986"/>
            <a:ext cx="8471098" cy="561975"/>
            <a:chOff x="647700" y="6137756"/>
            <a:chExt cx="8496300" cy="560962"/>
          </a:xfrm>
        </p:grpSpPr>
        <p:sp>
          <p:nvSpPr>
            <p:cNvPr id="12" name="Пятиугольник 11"/>
            <p:cNvSpPr/>
            <p:nvPr/>
          </p:nvSpPr>
          <p:spPr bwMode="auto">
            <a:xfrm rot="10800000">
              <a:off x="3203575" y="6453098"/>
              <a:ext cx="5940425" cy="215511"/>
            </a:xfrm>
            <a:prstGeom prst="homePlat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3" name="Прямоугольник 12"/>
            <p:cNvSpPr/>
            <p:nvPr/>
          </p:nvSpPr>
          <p:spPr bwMode="auto">
            <a:xfrm>
              <a:off x="6964363" y="6581455"/>
              <a:ext cx="1922462" cy="11567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22543" name="TextBox 46"/>
            <p:cNvSpPr txBox="1">
              <a:spLocks noChangeArrowheads="1"/>
            </p:cNvSpPr>
            <p:nvPr/>
          </p:nvSpPr>
          <p:spPr bwMode="auto">
            <a:xfrm>
              <a:off x="1349671" y="6307791"/>
              <a:ext cx="2216395" cy="261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100" b="1" dirty="0">
                  <a:solidFill>
                    <a:srgbClr val="002060"/>
                  </a:solidFill>
                </a:rPr>
                <a:t>ОО «ПАСМР ЧР»</a:t>
              </a:r>
              <a:endParaRPr lang="ru-RU" sz="1100" dirty="0">
                <a:solidFill>
                  <a:srgbClr val="002060"/>
                </a:solidFill>
              </a:endParaRPr>
            </a:p>
          </p:txBody>
        </p:sp>
        <p:cxnSp>
          <p:nvCxnSpPr>
            <p:cNvPr id="15" name="Прямая соединительная линия 14"/>
            <p:cNvCxnSpPr/>
            <p:nvPr/>
          </p:nvCxnSpPr>
          <p:spPr bwMode="auto">
            <a:xfrm>
              <a:off x="647700" y="6137756"/>
              <a:ext cx="0" cy="560962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37312"/>
            <a:ext cx="53496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82510174"/>
              </p:ext>
            </p:extLst>
          </p:nvPr>
        </p:nvGraphicFramePr>
        <p:xfrm>
          <a:off x="357158" y="714356"/>
          <a:ext cx="8501122" cy="51173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6407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1113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25908">
                  <a:extLst>
                    <a:ext uri="{9D8B030D-6E8A-4147-A177-3AD203B41FA5}">
                      <a16:colId xmlns="" xmlns:a16="http://schemas.microsoft.com/office/drawing/2014/main" val="1037812040"/>
                    </a:ext>
                  </a:extLst>
                </a:gridCol>
              </a:tblGrid>
              <a:tr h="368586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Республиканские</a:t>
                      </a:r>
                      <a:r>
                        <a:rPr lang="ru-RU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800" dirty="0">
                          <a:latin typeface="+mn-lt"/>
                        </a:rPr>
                        <a:t>медицинские организации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+mn-lt"/>
                        </a:rPr>
                        <a:t>Количество по реестру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+mn-lt"/>
                        </a:rPr>
                        <a:t>Количество по оплате 2024</a:t>
                      </a: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6024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+mn-lt"/>
                        </a:rPr>
                        <a:t>Республиканская психиатрическая больница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747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+mn-lt"/>
                        </a:rPr>
                        <a:t>Республиканская детская клиническая больница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+mn-lt"/>
                        </a:rPr>
                        <a:t>Федеральный центр травматологии, ортопедии и эндопротезирования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95281">
                <a:tc>
                  <a:txBody>
                    <a:bodyPr/>
                    <a:lstStyle/>
                    <a:p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Республиканский противотуберкулезный диспансер</a:t>
                      </a:r>
                      <a:endParaRPr lang="ru-RU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61921">
                <a:tc>
                  <a:txBody>
                    <a:bodyPr/>
                    <a:lstStyle/>
                    <a:p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Республиканский клинический госпиталь</a:t>
                      </a:r>
                      <a:endParaRPr lang="ru-RU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42717">
                <a:tc>
                  <a:txBody>
                    <a:bodyPr/>
                    <a:lstStyle/>
                    <a:p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Республиканский клинический онкологический диспансер</a:t>
                      </a:r>
                      <a:endParaRPr lang="ru-RU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68586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+mn-lt"/>
                        </a:rPr>
                        <a:t>Президентский перинатальный центр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436310552"/>
                  </a:ext>
                </a:extLst>
              </a:tr>
              <a:tr h="3685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Республиканский кожно-венерологический диспансер</a:t>
                      </a:r>
                      <a:endParaRPr lang="ru-RU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203832147"/>
                  </a:ext>
                </a:extLst>
              </a:tr>
              <a:tr h="3685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Республиканский наркологический диспансер</a:t>
                      </a:r>
                      <a:endParaRPr lang="ru-RU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832635212"/>
                  </a:ext>
                </a:extLst>
              </a:tr>
              <a:tr h="3685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+mn-lt"/>
                        </a:rPr>
                        <a:t>Республиканский детский санаторий «Лесная сказка»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88645054"/>
                  </a:ext>
                </a:extLst>
              </a:tr>
              <a:tr h="3685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Республиканский центр мануальной терапии</a:t>
                      </a:r>
                      <a:endParaRPr lang="ru-RU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988158622"/>
                  </a:ext>
                </a:extLst>
              </a:tr>
              <a:tr h="3685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+mn-lt"/>
                        </a:rPr>
                        <a:t>Специализированный Дом ребенка «Малютка»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38738750"/>
                  </a:ext>
                </a:extLst>
              </a:tr>
              <a:tr h="3685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+mn-lt"/>
                        </a:rPr>
                        <a:t>МНТК «Микрохирургия глаза»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E797B6B4-6217-0BA8-EB53-A7A906BDE9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13134293"/>
              </p:ext>
            </p:extLst>
          </p:nvPr>
        </p:nvGraphicFramePr>
        <p:xfrm>
          <a:off x="323850" y="563420"/>
          <a:ext cx="8501122" cy="56688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6407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1113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25908">
                  <a:extLst>
                    <a:ext uri="{9D8B030D-6E8A-4147-A177-3AD203B41FA5}">
                      <a16:colId xmlns="" xmlns:a16="http://schemas.microsoft.com/office/drawing/2014/main" val="1037812040"/>
                    </a:ext>
                  </a:extLst>
                </a:gridCol>
              </a:tblGrid>
              <a:tr h="368586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Республиканские</a:t>
                      </a:r>
                      <a:r>
                        <a:rPr lang="ru-RU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800" dirty="0">
                          <a:latin typeface="+mn-lt"/>
                        </a:rPr>
                        <a:t>медицинские организации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+mn-lt"/>
                        </a:rPr>
                        <a:t>Количество по реестру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+mn-lt"/>
                        </a:rPr>
                        <a:t>Количество по оплате 2024</a:t>
                      </a: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6024"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+mn-lt"/>
                        </a:rPr>
                        <a:t>Республиканская психиатрическая больница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+mn-lt"/>
                        </a:rPr>
                        <a:t>232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747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+mn-lt"/>
                        </a:rPr>
                        <a:t>Республиканская детская клиническая больница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+mn-lt"/>
                        </a:rPr>
                        <a:t>216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+mn-lt"/>
                        </a:rPr>
                        <a:t>Федеральный центр травматологии, ортопедии и эндопротезирования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+mn-lt"/>
                        </a:rPr>
                        <a:t>214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95281">
                <a:tc>
                  <a:txBody>
                    <a:bodyPr/>
                    <a:lstStyle/>
                    <a:p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Республиканский противотуберкулезный диспансер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+mn-lt"/>
                        </a:rPr>
                        <a:t>189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61921">
                <a:tc>
                  <a:txBody>
                    <a:bodyPr/>
                    <a:lstStyle/>
                    <a:p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Республиканский клинический госпиталь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153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42717">
                <a:tc>
                  <a:txBody>
                    <a:bodyPr/>
                    <a:lstStyle/>
                    <a:p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Республиканский клинический онкологический диспансер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+mn-lt"/>
                        </a:rPr>
                        <a:t>194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68586"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+mn-lt"/>
                        </a:rPr>
                        <a:t>Президентский перинатальный центр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+mn-lt"/>
                        </a:rPr>
                        <a:t>211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436310552"/>
                  </a:ext>
                </a:extLst>
              </a:tr>
              <a:tr h="3685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Республиканский кожно-венерологический диспансер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+mn-lt"/>
                        </a:rPr>
                        <a:t>83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203832147"/>
                  </a:ext>
                </a:extLst>
              </a:tr>
              <a:tr h="3685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Республиканский наркологический диспансер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+mn-lt"/>
                        </a:rPr>
                        <a:t>77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832635212"/>
                  </a:ext>
                </a:extLst>
              </a:tr>
              <a:tr h="3685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+mn-lt"/>
                        </a:rPr>
                        <a:t>Республиканский детский санаторий «Лесная сказка»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+mn-lt"/>
                        </a:rPr>
                        <a:t>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88645054"/>
                  </a:ext>
                </a:extLst>
              </a:tr>
              <a:tr h="3685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Республиканский центр мануальной терапии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+mn-lt"/>
                        </a:rPr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988158622"/>
                  </a:ext>
                </a:extLst>
              </a:tr>
              <a:tr h="3685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+mn-lt"/>
                        </a:rPr>
                        <a:t>Специализированный Дом ребенка «Малютка»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+mn-lt"/>
                        </a:rPr>
                        <a:t>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38738750"/>
                  </a:ext>
                </a:extLst>
              </a:tr>
              <a:tr h="3685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+mn-lt"/>
                        </a:rPr>
                        <a:t>МНТК «Микрохирургия глаза»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+mn-lt"/>
                        </a:rPr>
                        <a:t>86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3685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+mn-lt"/>
                        </a:rPr>
                        <a:t>Республиканская офтальмологическая больница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+mn-lt"/>
                        </a:rPr>
                        <a:t>56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41001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86856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Прямоугольник 4"/>
          <p:cNvSpPr>
            <a:spLocks noChangeArrowheads="1"/>
          </p:cNvSpPr>
          <p:nvPr/>
        </p:nvSpPr>
        <p:spPr bwMode="auto">
          <a:xfrm>
            <a:off x="1000125" y="1588"/>
            <a:ext cx="1428750" cy="1444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algn="ctr" defTabSz="957263"/>
            <a:endParaRPr lang="ru-RU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6" name="Заголовок 1"/>
          <p:cNvSpPr txBox="1">
            <a:spLocks/>
          </p:cNvSpPr>
          <p:nvPr/>
        </p:nvSpPr>
        <p:spPr bwMode="auto">
          <a:xfrm>
            <a:off x="323850" y="85631"/>
            <a:ext cx="8569325" cy="3910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>
              <a:defRPr/>
            </a:pPr>
            <a:r>
              <a:rPr lang="ru-RU" sz="1600" b="1" dirty="0">
                <a:solidFill>
                  <a:srgbClr val="002060"/>
                </a:solidFill>
              </a:rPr>
              <a:t>ЧЛЕНСТВО В АССОЦИАЦИИ</a:t>
            </a:r>
          </a:p>
        </p:txBody>
      </p:sp>
      <p:grpSp>
        <p:nvGrpSpPr>
          <p:cNvPr id="2" name="Группа 17"/>
          <p:cNvGrpSpPr>
            <a:grpSpLocks/>
          </p:cNvGrpSpPr>
          <p:nvPr/>
        </p:nvGrpSpPr>
        <p:grpSpPr bwMode="auto">
          <a:xfrm>
            <a:off x="415727" y="6210986"/>
            <a:ext cx="8471098" cy="561975"/>
            <a:chOff x="647700" y="6137756"/>
            <a:chExt cx="8496300" cy="560962"/>
          </a:xfrm>
        </p:grpSpPr>
        <p:sp>
          <p:nvSpPr>
            <p:cNvPr id="12" name="Пятиугольник 11"/>
            <p:cNvSpPr/>
            <p:nvPr/>
          </p:nvSpPr>
          <p:spPr bwMode="auto">
            <a:xfrm rot="10800000">
              <a:off x="3203575" y="6453098"/>
              <a:ext cx="5940425" cy="215511"/>
            </a:xfrm>
            <a:prstGeom prst="homePlat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3" name="Прямоугольник 12"/>
            <p:cNvSpPr/>
            <p:nvPr/>
          </p:nvSpPr>
          <p:spPr bwMode="auto">
            <a:xfrm>
              <a:off x="6964363" y="6581455"/>
              <a:ext cx="1922462" cy="11567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22543" name="TextBox 46"/>
            <p:cNvSpPr txBox="1">
              <a:spLocks noChangeArrowheads="1"/>
            </p:cNvSpPr>
            <p:nvPr/>
          </p:nvSpPr>
          <p:spPr bwMode="auto">
            <a:xfrm>
              <a:off x="1349671" y="6307791"/>
              <a:ext cx="2216395" cy="261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100" b="1" dirty="0">
                  <a:solidFill>
                    <a:srgbClr val="002060"/>
                  </a:solidFill>
                </a:rPr>
                <a:t>ОО «ПАСМР ЧР»</a:t>
              </a:r>
              <a:endParaRPr lang="ru-RU" sz="1100" dirty="0">
                <a:solidFill>
                  <a:srgbClr val="002060"/>
                </a:solidFill>
              </a:endParaRPr>
            </a:p>
          </p:txBody>
        </p:sp>
        <p:cxnSp>
          <p:nvCxnSpPr>
            <p:cNvPr id="15" name="Прямая соединительная линия 14"/>
            <p:cNvCxnSpPr/>
            <p:nvPr/>
          </p:nvCxnSpPr>
          <p:spPr bwMode="auto">
            <a:xfrm>
              <a:off x="647700" y="6137756"/>
              <a:ext cx="0" cy="560962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37312"/>
            <a:ext cx="53496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20624080"/>
              </p:ext>
            </p:extLst>
          </p:nvPr>
        </p:nvGraphicFramePr>
        <p:xfrm>
          <a:off x="357158" y="857232"/>
          <a:ext cx="8391877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9457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573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39933">
                  <a:extLst>
                    <a:ext uri="{9D8B030D-6E8A-4147-A177-3AD203B41FA5}">
                      <a16:colId xmlns="" xmlns:a16="http://schemas.microsoft.com/office/drawing/2014/main" val="209328078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Республиканские</a:t>
                      </a:r>
                      <a:r>
                        <a:rPr lang="ru-RU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800" dirty="0">
                          <a:latin typeface="+mn-lt"/>
                        </a:rPr>
                        <a:t>медицинские организации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+mn-lt"/>
                        </a:rPr>
                        <a:t>Количество по реестру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+mn-lt"/>
                        </a:rPr>
                        <a:t>Количество по оплате 2023</a:t>
                      </a: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36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Республиканская станция переливания крови</a:t>
                      </a:r>
                      <a:endParaRPr lang="ru-RU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+mn-lt"/>
                        </a:rPr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244128"/>
                  </a:ext>
                </a:extLst>
              </a:tr>
              <a:tr h="2036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+mn-lt"/>
                        </a:rPr>
                        <a:t>Республиканское бюро судебно-медицинской экспертизы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+mn-lt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091402160"/>
                  </a:ext>
                </a:extLst>
              </a:tr>
              <a:tr h="2036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+mn-lt"/>
                        </a:rPr>
                        <a:t>Республиканский</a:t>
                      </a:r>
                      <a:r>
                        <a:rPr lang="ru-RU" sz="1600" baseline="0" dirty="0">
                          <a:solidFill>
                            <a:schemeClr val="tx1"/>
                          </a:solidFill>
                          <a:latin typeface="+mn-lt"/>
                        </a:rPr>
                        <a:t> центр медицины катастроф и скорой медицинской помощи</a:t>
                      </a:r>
                      <a:endParaRPr lang="ru-RU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680333735"/>
                  </a:ext>
                </a:extLst>
              </a:tr>
              <a:tr h="203630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latin typeface="+mn-lt"/>
                        </a:rPr>
                        <a:t>Республиканский кардиологический диспансер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+mn-lt"/>
                        </a:rPr>
                        <a:t>173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049482122"/>
                  </a:ext>
                </a:extLst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357158" y="3214686"/>
          <a:ext cx="8286808" cy="27940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90303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6855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15226">
                  <a:extLst>
                    <a:ext uri="{9D8B030D-6E8A-4147-A177-3AD203B41FA5}">
                      <a16:colId xmlns="" xmlns:a16="http://schemas.microsoft.com/office/drawing/2014/main" val="381385932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Городские </a:t>
                      </a:r>
                      <a:r>
                        <a:rPr lang="ru-RU" sz="1800" dirty="0">
                          <a:latin typeface="+mn-lt"/>
                        </a:rPr>
                        <a:t>медицинские организации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+mn-lt"/>
                        </a:rPr>
                        <a:t>Количество по реестру</a:t>
                      </a:r>
                    </a:p>
                  </a:txBody>
                  <a:tcP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+mn-lt"/>
                        </a:rPr>
                        <a:t>Количество по оплате 2024</a:t>
                      </a:r>
                    </a:p>
                  </a:txBody>
                  <a:tcPr anchor="ctr"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0" i="0" u="none" strike="noStrike" dirty="0" err="1">
                          <a:solidFill>
                            <a:schemeClr val="tx1"/>
                          </a:solidFill>
                          <a:latin typeface="+mn-lt"/>
                        </a:rPr>
                        <a:t>Новочебоксарская</a:t>
                      </a:r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 городская больница</a:t>
                      </a:r>
                      <a:endParaRPr lang="ru-RU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210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21343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latin typeface="+mn-lt"/>
                        </a:rPr>
                        <a:t>Центральная городская больница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315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269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latin typeface="+mn-lt"/>
                        </a:rPr>
                        <a:t>Городская детская клиническая больница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 (25)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Новочебоксарский медицинский центр</a:t>
                      </a:r>
                      <a:endParaRPr lang="ru-RU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162</a:t>
                      </a:r>
                    </a:p>
                    <a:p>
                      <a:pPr algn="ctr"/>
                      <a:endParaRPr lang="ru-RU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+mn-lt"/>
                        </a:rPr>
                        <a:t>Городская клиническая больница №1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472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458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615913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Больница скорой медицинской помощи</a:t>
                      </a:r>
                      <a:endParaRPr lang="ru-RU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129</a:t>
                      </a:r>
                      <a:endParaRPr lang="ru-RU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9895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Прямоугольник 4"/>
          <p:cNvSpPr>
            <a:spLocks noChangeArrowheads="1"/>
          </p:cNvSpPr>
          <p:nvPr/>
        </p:nvSpPr>
        <p:spPr bwMode="auto">
          <a:xfrm>
            <a:off x="755576" y="-32851"/>
            <a:ext cx="1428750" cy="1444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algn="ctr" defTabSz="957263"/>
            <a:endParaRPr lang="ru-RU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2" name="Группа 17"/>
          <p:cNvGrpSpPr>
            <a:grpSpLocks/>
          </p:cNvGrpSpPr>
          <p:nvPr/>
        </p:nvGrpSpPr>
        <p:grpSpPr bwMode="auto">
          <a:xfrm>
            <a:off x="217523" y="6419143"/>
            <a:ext cx="8471098" cy="561975"/>
            <a:chOff x="647700" y="6137756"/>
            <a:chExt cx="8496300" cy="560962"/>
          </a:xfrm>
        </p:grpSpPr>
        <p:sp>
          <p:nvSpPr>
            <p:cNvPr id="12" name="Пятиугольник 11"/>
            <p:cNvSpPr/>
            <p:nvPr/>
          </p:nvSpPr>
          <p:spPr bwMode="auto">
            <a:xfrm rot="10800000">
              <a:off x="3203575" y="6453098"/>
              <a:ext cx="5940425" cy="215511"/>
            </a:xfrm>
            <a:prstGeom prst="homePlat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3" name="Прямоугольник 12"/>
            <p:cNvSpPr/>
            <p:nvPr/>
          </p:nvSpPr>
          <p:spPr bwMode="auto">
            <a:xfrm>
              <a:off x="6964363" y="6581455"/>
              <a:ext cx="1922462" cy="11567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22543" name="TextBox 46"/>
            <p:cNvSpPr txBox="1">
              <a:spLocks noChangeArrowheads="1"/>
            </p:cNvSpPr>
            <p:nvPr/>
          </p:nvSpPr>
          <p:spPr bwMode="auto">
            <a:xfrm>
              <a:off x="1349671" y="6307791"/>
              <a:ext cx="2216395" cy="261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100" b="1" dirty="0">
                  <a:solidFill>
                    <a:srgbClr val="002060"/>
                  </a:solidFill>
                </a:rPr>
                <a:t>ОО «ПАСМР ЧР»</a:t>
              </a:r>
              <a:endParaRPr lang="ru-RU" sz="1100" dirty="0">
                <a:solidFill>
                  <a:srgbClr val="002060"/>
                </a:solidFill>
              </a:endParaRPr>
            </a:p>
          </p:txBody>
        </p:sp>
        <p:cxnSp>
          <p:nvCxnSpPr>
            <p:cNvPr id="15" name="Прямая соединительная линия 14"/>
            <p:cNvCxnSpPr/>
            <p:nvPr/>
          </p:nvCxnSpPr>
          <p:spPr bwMode="auto">
            <a:xfrm>
              <a:off x="647700" y="6137756"/>
              <a:ext cx="0" cy="560962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348" y="6445469"/>
            <a:ext cx="53496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323850" y="85631"/>
            <a:ext cx="8569325" cy="3910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>
              <a:defRPr/>
            </a:pPr>
            <a:r>
              <a:rPr lang="ru-RU" sz="1600" b="1" dirty="0">
                <a:solidFill>
                  <a:srgbClr val="002060"/>
                </a:solidFill>
              </a:rPr>
              <a:t>ЧЛЕНСТВО В АССОЦИАЦИИ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="" xmlns:a16="http://schemas.microsoft.com/office/drawing/2014/main" id="{6EB4F4E6-FBB1-7B98-2CA9-60A7E1D3AA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80931666"/>
              </p:ext>
            </p:extLst>
          </p:nvPr>
        </p:nvGraphicFramePr>
        <p:xfrm>
          <a:off x="311150" y="574045"/>
          <a:ext cx="8501122" cy="593317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92909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4314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428892">
                  <a:extLst>
                    <a:ext uri="{9D8B030D-6E8A-4147-A177-3AD203B41FA5}">
                      <a16:colId xmlns="" xmlns:a16="http://schemas.microsoft.com/office/drawing/2014/main" val="1741115472"/>
                    </a:ext>
                  </a:extLst>
                </a:gridCol>
              </a:tblGrid>
              <a:tr h="48125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</a:rPr>
                        <a:t>Районные  медицинские организации</a:t>
                      </a:r>
                    </a:p>
                  </a:txBody>
                  <a:tcPr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+mn-lt"/>
                        </a:rPr>
                        <a:t>Количество по реестру</a:t>
                      </a:r>
                    </a:p>
                  </a:txBody>
                  <a:tcPr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+mn-lt"/>
                        </a:rPr>
                        <a:t>Количество по оплате 2024</a:t>
                      </a:r>
                    </a:p>
                  </a:txBody>
                  <a:tcPr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1321">
                <a:tc>
                  <a:txBody>
                    <a:bodyPr/>
                    <a:lstStyle/>
                    <a:p>
                      <a:r>
                        <a:rPr lang="ru-RU" sz="1400" b="0" i="0" u="none" strike="noStrike" dirty="0">
                          <a:latin typeface="+mn-lt"/>
                        </a:rPr>
                        <a:t>Ядринская ЦРБ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16919">
                <a:tc>
                  <a:txBody>
                    <a:bodyPr/>
                    <a:lstStyle/>
                    <a:p>
                      <a:r>
                        <a:rPr lang="ru-RU" sz="1400" b="0" i="0" u="none" strike="noStrike" dirty="0">
                          <a:latin typeface="+mn-lt"/>
                        </a:rPr>
                        <a:t>Мариинско-Посадская ЦРБ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16919">
                <a:tc>
                  <a:txBody>
                    <a:bodyPr/>
                    <a:lstStyle/>
                    <a:p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Янтиковская ЦРБ</a:t>
                      </a:r>
                      <a:endParaRPr lang="ru-RU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+mn-lt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16919">
                <a:tc>
                  <a:txBody>
                    <a:bodyPr/>
                    <a:lstStyle/>
                    <a:p>
                      <a:r>
                        <a:rPr lang="ru-RU" sz="1400" b="0" i="0" u="none" strike="noStrike" dirty="0">
                          <a:latin typeface="+mn-lt"/>
                        </a:rPr>
                        <a:t>Аликовская ЦРБ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+mn-lt"/>
                        </a:rPr>
                        <a:t>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05552">
                <a:tc>
                  <a:txBody>
                    <a:bodyPr/>
                    <a:lstStyle/>
                    <a:p>
                      <a:r>
                        <a:rPr lang="ru-RU" sz="1400" b="0" i="0" u="none" strike="noStrike" dirty="0">
                          <a:latin typeface="+mn-lt"/>
                        </a:rPr>
                        <a:t>Красночетайская районная больница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+mn-lt"/>
                        </a:rPr>
                        <a:t>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70995">
                <a:tc>
                  <a:txBody>
                    <a:bodyPr/>
                    <a:lstStyle/>
                    <a:p>
                      <a:r>
                        <a:rPr lang="ru-RU" sz="1400" dirty="0" err="1">
                          <a:latin typeface="+mn-lt"/>
                        </a:rPr>
                        <a:t>Батыревская</a:t>
                      </a:r>
                      <a:r>
                        <a:rPr lang="ru-RU" sz="1400" baseline="0" dirty="0">
                          <a:latin typeface="+mn-lt"/>
                        </a:rPr>
                        <a:t> ЦРБ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+mn-lt"/>
                        </a:rPr>
                        <a:t>211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21321">
                <a:tc>
                  <a:txBody>
                    <a:bodyPr/>
                    <a:lstStyle/>
                    <a:p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Канашский ММЦ</a:t>
                      </a:r>
                      <a:endParaRPr lang="ru-RU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+mn-lt"/>
                        </a:rPr>
                        <a:t>286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577090720"/>
                  </a:ext>
                </a:extLst>
              </a:tr>
              <a:tr h="270995">
                <a:tc>
                  <a:txBody>
                    <a:bodyPr/>
                    <a:lstStyle/>
                    <a:p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Шумерлинский ММЦ</a:t>
                      </a:r>
                      <a:endParaRPr lang="ru-RU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+mn-lt"/>
                        </a:rPr>
                        <a:t>170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849665038"/>
                  </a:ext>
                </a:extLst>
              </a:tr>
              <a:tr h="321321">
                <a:tc>
                  <a:txBody>
                    <a:bodyPr/>
                    <a:lstStyle/>
                    <a:p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ЦРБ Алатырского района</a:t>
                      </a:r>
                      <a:endParaRPr lang="ru-RU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+mn-lt"/>
                        </a:rPr>
                        <a:t>236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180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953210634"/>
                  </a:ext>
                </a:extLst>
              </a:tr>
              <a:tr h="270995">
                <a:tc>
                  <a:txBody>
                    <a:bodyPr/>
                    <a:lstStyle/>
                    <a:p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Чебоксарская районная больница</a:t>
                      </a:r>
                      <a:endParaRPr lang="ru-RU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+mn-lt"/>
                        </a:rPr>
                        <a:t>156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194201060"/>
                  </a:ext>
                </a:extLst>
              </a:tr>
              <a:tr h="399766">
                <a:tc>
                  <a:txBody>
                    <a:bodyPr/>
                    <a:lstStyle/>
                    <a:p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Моргаушская ЦРБ</a:t>
                      </a:r>
                      <a:endParaRPr lang="ru-RU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+mn-lt"/>
                        </a:rPr>
                        <a:t>179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420097747"/>
                  </a:ext>
                </a:extLst>
              </a:tr>
              <a:tr h="321321">
                <a:tc>
                  <a:txBody>
                    <a:bodyPr/>
                    <a:lstStyle/>
                    <a:p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Канашская ЦРБ</a:t>
                      </a:r>
                      <a:endParaRPr lang="ru-RU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+mn-lt"/>
                        </a:rPr>
                        <a:t>165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176482255"/>
                  </a:ext>
                </a:extLst>
              </a:tr>
              <a:tr h="321321">
                <a:tc>
                  <a:txBody>
                    <a:bodyPr/>
                    <a:lstStyle/>
                    <a:p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Урмарская ЦРБ</a:t>
                      </a:r>
                      <a:endParaRPr lang="ru-RU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+mn-lt"/>
                        </a:rPr>
                        <a:t>118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689017654"/>
                  </a:ext>
                </a:extLst>
              </a:tr>
              <a:tr h="310873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+mn-lt"/>
                        </a:rPr>
                        <a:t>Комсомольская ЦРБ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+mn-lt"/>
                        </a:rPr>
                        <a:t>107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076812216"/>
                  </a:ext>
                </a:extLst>
              </a:tr>
              <a:tr h="321321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+mn-lt"/>
                        </a:rPr>
                        <a:t>Вурнарская ЦРБ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+mn-lt"/>
                        </a:rPr>
                        <a:t>117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618925303"/>
                  </a:ext>
                </a:extLst>
              </a:tr>
              <a:tr h="321321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+mn-lt"/>
                        </a:rPr>
                        <a:t>Шемуршинская ЦРБ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+mn-lt"/>
                        </a:rPr>
                        <a:t>113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927726927"/>
                  </a:ext>
                </a:extLst>
              </a:tr>
              <a:tr h="321321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+mn-lt"/>
                        </a:rPr>
                        <a:t>Козловская ЦРБ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+mn-lt"/>
                        </a:rPr>
                        <a:t>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5915245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20885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Прямоугольник 4"/>
          <p:cNvSpPr>
            <a:spLocks noChangeArrowheads="1"/>
          </p:cNvSpPr>
          <p:nvPr/>
        </p:nvSpPr>
        <p:spPr bwMode="auto">
          <a:xfrm>
            <a:off x="755576" y="-32851"/>
            <a:ext cx="1428750" cy="1444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algn="ctr" defTabSz="957263"/>
            <a:endParaRPr lang="ru-RU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2" name="Группа 17"/>
          <p:cNvGrpSpPr>
            <a:grpSpLocks/>
          </p:cNvGrpSpPr>
          <p:nvPr/>
        </p:nvGrpSpPr>
        <p:grpSpPr bwMode="auto">
          <a:xfrm>
            <a:off x="217523" y="6419143"/>
            <a:ext cx="8471098" cy="561975"/>
            <a:chOff x="647700" y="6137756"/>
            <a:chExt cx="8496300" cy="560962"/>
          </a:xfrm>
        </p:grpSpPr>
        <p:sp>
          <p:nvSpPr>
            <p:cNvPr id="12" name="Пятиугольник 11"/>
            <p:cNvSpPr/>
            <p:nvPr/>
          </p:nvSpPr>
          <p:spPr bwMode="auto">
            <a:xfrm rot="10800000">
              <a:off x="3203575" y="6453098"/>
              <a:ext cx="5940425" cy="215511"/>
            </a:xfrm>
            <a:prstGeom prst="homePlat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3" name="Прямоугольник 12"/>
            <p:cNvSpPr/>
            <p:nvPr/>
          </p:nvSpPr>
          <p:spPr bwMode="auto">
            <a:xfrm>
              <a:off x="6964363" y="6581455"/>
              <a:ext cx="1922462" cy="11567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22543" name="TextBox 46"/>
            <p:cNvSpPr txBox="1">
              <a:spLocks noChangeArrowheads="1"/>
            </p:cNvSpPr>
            <p:nvPr/>
          </p:nvSpPr>
          <p:spPr bwMode="auto">
            <a:xfrm>
              <a:off x="1349671" y="6307791"/>
              <a:ext cx="2216395" cy="261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100" b="1" dirty="0">
                  <a:solidFill>
                    <a:srgbClr val="002060"/>
                  </a:solidFill>
                </a:rPr>
                <a:t>ОО «ПАСМР ЧР»</a:t>
              </a:r>
              <a:endParaRPr lang="ru-RU" sz="1100" dirty="0">
                <a:solidFill>
                  <a:srgbClr val="002060"/>
                </a:solidFill>
              </a:endParaRPr>
            </a:p>
          </p:txBody>
        </p:sp>
        <p:cxnSp>
          <p:nvCxnSpPr>
            <p:cNvPr id="15" name="Прямая соединительная линия 14"/>
            <p:cNvCxnSpPr/>
            <p:nvPr/>
          </p:nvCxnSpPr>
          <p:spPr bwMode="auto">
            <a:xfrm>
              <a:off x="647700" y="6137756"/>
              <a:ext cx="0" cy="560962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348" y="6445469"/>
            <a:ext cx="53496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323850" y="85631"/>
            <a:ext cx="8569325" cy="3910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>
              <a:defRPr/>
            </a:pPr>
            <a:r>
              <a:rPr lang="ru-RU" sz="1600" b="1" dirty="0">
                <a:solidFill>
                  <a:srgbClr val="002060"/>
                </a:solidFill>
              </a:rPr>
              <a:t>ЧЛЕНСТВО В АССОЦИАЦИИ</a:t>
            </a:r>
          </a:p>
        </p:txBody>
      </p:sp>
      <p:sp>
        <p:nvSpPr>
          <p:cNvPr id="94210" name="AutoShape 2" descr="Реабилитационный центр - план запуска бизнес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4212" name="Picture 4" descr="C:\Users\arhipova\AppData\Local\Packages\Microsoft.Windows.Photos_8wekyb3d8bbwe\TempState\ShareServiceTempFolder\DSC2845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3143248"/>
            <a:ext cx="3897898" cy="2599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" name="Таблица 2">
            <a:extLst>
              <a:ext uri="{FF2B5EF4-FFF2-40B4-BE49-F238E27FC236}">
                <a16:creationId xmlns="" xmlns:a16="http://schemas.microsoft.com/office/drawing/2014/main" id="{D03E2BDA-3E65-E4C7-2F84-CA875C49AA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29003618"/>
              </p:ext>
            </p:extLst>
          </p:nvPr>
        </p:nvGraphicFramePr>
        <p:xfrm>
          <a:off x="323850" y="566109"/>
          <a:ext cx="8501122" cy="176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5234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0260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46169">
                  <a:extLst>
                    <a:ext uri="{9D8B030D-6E8A-4147-A177-3AD203B41FA5}">
                      <a16:colId xmlns="" xmlns:a16="http://schemas.microsoft.com/office/drawing/2014/main" val="1741115472"/>
                    </a:ext>
                  </a:extLst>
                </a:gridCol>
              </a:tblGrid>
              <a:tr h="422634">
                <a:tc>
                  <a:txBody>
                    <a:bodyPr/>
                    <a:lstStyle/>
                    <a:p>
                      <a:r>
                        <a:rPr lang="ru-RU" sz="1400" dirty="0"/>
                        <a:t>Медицинские организации Минтруда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Количество по реестру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Количество по оплате 2024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09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/>
                        <a:t>БУ «Реабилитационный центр для детей» Минтруда Чувашии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</a:rPr>
                        <a:t>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12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0995">
                <a:tc>
                  <a:txBody>
                    <a:bodyPr/>
                    <a:lstStyle/>
                    <a:p>
                      <a:r>
                        <a:rPr lang="ru-RU" sz="1600" b="0" u="none" strike="noStrike" dirty="0"/>
                        <a:t>Тарханский ПНИ </a:t>
                      </a:r>
                      <a:endParaRPr lang="ru-RU" sz="16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</a:rPr>
                        <a:t>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12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70995">
                <a:tc>
                  <a:txBody>
                    <a:bodyPr/>
                    <a:lstStyle/>
                    <a:p>
                      <a:r>
                        <a:rPr lang="ru-RU" sz="1600" b="0" dirty="0" err="1"/>
                        <a:t>Карабай-Шемуршинский</a:t>
                      </a:r>
                      <a:r>
                        <a:rPr lang="ru-RU" sz="1600" b="0" baseline="0" dirty="0"/>
                        <a:t> ПНИ</a:t>
                      </a:r>
                      <a:endParaRPr lang="ru-RU" sz="16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</a:rPr>
                        <a:t>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20885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Прямоугольник 4"/>
          <p:cNvSpPr>
            <a:spLocks noChangeArrowheads="1"/>
          </p:cNvSpPr>
          <p:nvPr/>
        </p:nvSpPr>
        <p:spPr bwMode="auto">
          <a:xfrm>
            <a:off x="1000125" y="1588"/>
            <a:ext cx="1428750" cy="1444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algn="ctr" defTabSz="957263"/>
            <a:endParaRPr lang="ru-RU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6" name="Заголовок 1"/>
          <p:cNvSpPr txBox="1">
            <a:spLocks/>
          </p:cNvSpPr>
          <p:nvPr/>
        </p:nvSpPr>
        <p:spPr bwMode="auto">
          <a:xfrm>
            <a:off x="323850" y="85630"/>
            <a:ext cx="8569325" cy="5429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>
              <a:defRPr/>
            </a:pPr>
            <a:r>
              <a:rPr lang="ru-RU" sz="1600" b="1" dirty="0">
                <a:solidFill>
                  <a:srgbClr val="002060"/>
                </a:solidFill>
              </a:rPr>
              <a:t>ФИНАНСОВЫЙ ОТЧЕТ за 2024 г</a:t>
            </a:r>
          </a:p>
        </p:txBody>
      </p:sp>
      <p:grpSp>
        <p:nvGrpSpPr>
          <p:cNvPr id="2" name="Группа 17"/>
          <p:cNvGrpSpPr>
            <a:grpSpLocks/>
          </p:cNvGrpSpPr>
          <p:nvPr/>
        </p:nvGrpSpPr>
        <p:grpSpPr bwMode="auto">
          <a:xfrm>
            <a:off x="415727" y="6210986"/>
            <a:ext cx="8471098" cy="561975"/>
            <a:chOff x="647700" y="6137756"/>
            <a:chExt cx="8496300" cy="560962"/>
          </a:xfrm>
        </p:grpSpPr>
        <p:sp>
          <p:nvSpPr>
            <p:cNvPr id="12" name="Пятиугольник 11"/>
            <p:cNvSpPr/>
            <p:nvPr/>
          </p:nvSpPr>
          <p:spPr bwMode="auto">
            <a:xfrm rot="10800000">
              <a:off x="3203575" y="6453098"/>
              <a:ext cx="5940425" cy="215511"/>
            </a:xfrm>
            <a:prstGeom prst="homePlat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3" name="Прямоугольник 12"/>
            <p:cNvSpPr/>
            <p:nvPr/>
          </p:nvSpPr>
          <p:spPr bwMode="auto">
            <a:xfrm>
              <a:off x="6964363" y="6581455"/>
              <a:ext cx="1922462" cy="11567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22543" name="TextBox 46"/>
            <p:cNvSpPr txBox="1">
              <a:spLocks noChangeArrowheads="1"/>
            </p:cNvSpPr>
            <p:nvPr/>
          </p:nvSpPr>
          <p:spPr bwMode="auto">
            <a:xfrm>
              <a:off x="1349671" y="6307791"/>
              <a:ext cx="2216395" cy="261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100" b="1" dirty="0">
                  <a:solidFill>
                    <a:srgbClr val="002060"/>
                  </a:solidFill>
                </a:rPr>
                <a:t>ОО «ПАСМР ЧР»</a:t>
              </a:r>
              <a:endParaRPr lang="ru-RU" sz="1100" dirty="0">
                <a:solidFill>
                  <a:srgbClr val="002060"/>
                </a:solidFill>
              </a:endParaRPr>
            </a:p>
          </p:txBody>
        </p:sp>
        <p:cxnSp>
          <p:nvCxnSpPr>
            <p:cNvPr id="15" name="Прямая соединительная линия 14"/>
            <p:cNvCxnSpPr/>
            <p:nvPr/>
          </p:nvCxnSpPr>
          <p:spPr bwMode="auto">
            <a:xfrm>
              <a:off x="647700" y="6137756"/>
              <a:ext cx="0" cy="560962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37312"/>
            <a:ext cx="53496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3" name="Схема 2">
            <a:extLst>
              <a:ext uri="{FF2B5EF4-FFF2-40B4-BE49-F238E27FC236}">
                <a16:creationId xmlns="" xmlns:a16="http://schemas.microsoft.com/office/drawing/2014/main" id="{51C5DAF5-D6C7-4208-A98F-3F789408EF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974094794"/>
              </p:ext>
            </p:extLst>
          </p:nvPr>
        </p:nvGraphicFramePr>
        <p:xfrm>
          <a:off x="1385166" y="810615"/>
          <a:ext cx="6499202" cy="5207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AD9322A4-E1A6-4BE4-B98D-AF4F4B70F820}"/>
              </a:ext>
            </a:extLst>
          </p:cNvPr>
          <p:cNvSpPr/>
          <p:nvPr/>
        </p:nvSpPr>
        <p:spPr>
          <a:xfrm>
            <a:off x="636350" y="1101663"/>
            <a:ext cx="3168352" cy="79208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ОСТАТОК ДЕНЕЖНЫХ СРЕДСТВ НА 01.01.2024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ACBCB1C2-6B78-4C8D-8519-674CB3966DE5}"/>
              </a:ext>
            </a:extLst>
          </p:cNvPr>
          <p:cNvSpPr/>
          <p:nvPr/>
        </p:nvSpPr>
        <p:spPr>
          <a:xfrm>
            <a:off x="5724823" y="2389594"/>
            <a:ext cx="3168352" cy="792088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bg1"/>
              </a:solidFill>
            </a:endParaRP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ДОХОДЫ: ЧЛЕНСКИЕ ВЗНОСЫ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              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3F6A9F57-7C26-487B-9F49-04E7E27C6763}"/>
              </a:ext>
            </a:extLst>
          </p:cNvPr>
          <p:cNvSpPr/>
          <p:nvPr/>
        </p:nvSpPr>
        <p:spPr>
          <a:xfrm>
            <a:off x="5364088" y="5011680"/>
            <a:ext cx="3168352" cy="792088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Остаток денежных средств на 31.12.2024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E3FC32F5-D0C9-4468-A8A3-65451FC0A9D9}"/>
              </a:ext>
            </a:extLst>
          </p:cNvPr>
          <p:cNvSpPr/>
          <p:nvPr/>
        </p:nvSpPr>
        <p:spPr>
          <a:xfrm>
            <a:off x="539552" y="3663082"/>
            <a:ext cx="3168352" cy="792088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РАСХОДЫ ВСЕГО:</a:t>
            </a:r>
          </a:p>
        </p:txBody>
      </p:sp>
    </p:spTree>
    <p:extLst>
      <p:ext uri="{BB962C8B-B14F-4D97-AF65-F5344CB8AC3E}">
        <p14:creationId xmlns:p14="http://schemas.microsoft.com/office/powerpoint/2010/main" xmlns="" val="241912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Стрелка: вверх 19">
            <a:extLst>
              <a:ext uri="{FF2B5EF4-FFF2-40B4-BE49-F238E27FC236}">
                <a16:creationId xmlns="" xmlns:a16="http://schemas.microsoft.com/office/drawing/2014/main" id="{0372519F-564F-4B3E-A484-B7BD36CAECED}"/>
              </a:ext>
            </a:extLst>
          </p:cNvPr>
          <p:cNvSpPr/>
          <p:nvPr/>
        </p:nvSpPr>
        <p:spPr>
          <a:xfrm>
            <a:off x="7230586" y="3789170"/>
            <a:ext cx="990997" cy="382518"/>
          </a:xfrm>
          <a:prstGeom prst="upArrow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/>
          </a:p>
        </p:txBody>
      </p:sp>
      <p:sp>
        <p:nvSpPr>
          <p:cNvPr id="3" name="Стрелка: вверх 2">
            <a:extLst>
              <a:ext uri="{FF2B5EF4-FFF2-40B4-BE49-F238E27FC236}">
                <a16:creationId xmlns="" xmlns:a16="http://schemas.microsoft.com/office/drawing/2014/main" id="{F33B3974-C775-4EFE-8158-1A33D1EBDAD7}"/>
              </a:ext>
            </a:extLst>
          </p:cNvPr>
          <p:cNvSpPr/>
          <p:nvPr/>
        </p:nvSpPr>
        <p:spPr>
          <a:xfrm>
            <a:off x="2267744" y="4581128"/>
            <a:ext cx="1008112" cy="432048"/>
          </a:xfrm>
          <a:prstGeom prst="upArrow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/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="" xmlns:a16="http://schemas.microsoft.com/office/drawing/2014/main" id="{BF0E89DB-1A59-4E7A-8F48-6AF75369788E}"/>
              </a:ext>
            </a:extLst>
          </p:cNvPr>
          <p:cNvSpPr/>
          <p:nvPr/>
        </p:nvSpPr>
        <p:spPr>
          <a:xfrm>
            <a:off x="4608512" y="5133755"/>
            <a:ext cx="2649330" cy="114603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ПРИОБРЕТЕНИЕ ОСНОВНЫХ СРЕДСТВ И МАТЕРИАЛЬНЫХ ЗАПАСОВ</a:t>
            </a:r>
          </a:p>
        </p:txBody>
      </p:sp>
      <p:sp>
        <p:nvSpPr>
          <p:cNvPr id="22530" name="Прямоугольник 4"/>
          <p:cNvSpPr>
            <a:spLocks noChangeArrowheads="1"/>
          </p:cNvSpPr>
          <p:nvPr/>
        </p:nvSpPr>
        <p:spPr bwMode="auto">
          <a:xfrm>
            <a:off x="1000125" y="1588"/>
            <a:ext cx="1428750" cy="1444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algn="ctr" defTabSz="957263"/>
            <a:endParaRPr lang="ru-RU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6" name="Заголовок 1"/>
          <p:cNvSpPr txBox="1">
            <a:spLocks/>
          </p:cNvSpPr>
          <p:nvPr/>
        </p:nvSpPr>
        <p:spPr bwMode="auto">
          <a:xfrm>
            <a:off x="323850" y="85630"/>
            <a:ext cx="8569325" cy="5429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>
              <a:defRPr/>
            </a:pPr>
            <a:r>
              <a:rPr lang="ru-RU" sz="1600" b="1" dirty="0">
                <a:solidFill>
                  <a:srgbClr val="002060"/>
                </a:solidFill>
              </a:rPr>
              <a:t>ФИНАНСОВЫЙ ОТЧЕТ за 2024 г</a:t>
            </a:r>
          </a:p>
        </p:txBody>
      </p:sp>
      <p:grpSp>
        <p:nvGrpSpPr>
          <p:cNvPr id="2" name="Группа 17"/>
          <p:cNvGrpSpPr>
            <a:grpSpLocks/>
          </p:cNvGrpSpPr>
          <p:nvPr/>
        </p:nvGrpSpPr>
        <p:grpSpPr bwMode="auto">
          <a:xfrm>
            <a:off x="415727" y="6210986"/>
            <a:ext cx="8471098" cy="561975"/>
            <a:chOff x="647700" y="6137756"/>
            <a:chExt cx="8496300" cy="560962"/>
          </a:xfrm>
        </p:grpSpPr>
        <p:sp>
          <p:nvSpPr>
            <p:cNvPr id="12" name="Пятиугольник 11"/>
            <p:cNvSpPr/>
            <p:nvPr/>
          </p:nvSpPr>
          <p:spPr bwMode="auto">
            <a:xfrm rot="10800000">
              <a:off x="3203575" y="6453098"/>
              <a:ext cx="5940425" cy="215511"/>
            </a:xfrm>
            <a:prstGeom prst="homePlat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3" name="Прямоугольник 12"/>
            <p:cNvSpPr/>
            <p:nvPr/>
          </p:nvSpPr>
          <p:spPr bwMode="auto">
            <a:xfrm>
              <a:off x="6964363" y="6581455"/>
              <a:ext cx="1922462" cy="11567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22543" name="TextBox 46"/>
            <p:cNvSpPr txBox="1">
              <a:spLocks noChangeArrowheads="1"/>
            </p:cNvSpPr>
            <p:nvPr/>
          </p:nvSpPr>
          <p:spPr bwMode="auto">
            <a:xfrm>
              <a:off x="1349671" y="6307791"/>
              <a:ext cx="2216395" cy="261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100" b="1" dirty="0">
                  <a:solidFill>
                    <a:srgbClr val="002060"/>
                  </a:solidFill>
                </a:rPr>
                <a:t>ОО «ПАСМР ЧР»</a:t>
              </a:r>
              <a:endParaRPr lang="ru-RU" sz="1100" dirty="0">
                <a:solidFill>
                  <a:srgbClr val="002060"/>
                </a:solidFill>
              </a:endParaRPr>
            </a:p>
          </p:txBody>
        </p:sp>
        <p:cxnSp>
          <p:nvCxnSpPr>
            <p:cNvPr id="15" name="Прямая соединительная линия 14"/>
            <p:cNvCxnSpPr/>
            <p:nvPr/>
          </p:nvCxnSpPr>
          <p:spPr bwMode="auto">
            <a:xfrm>
              <a:off x="647700" y="6137756"/>
              <a:ext cx="0" cy="560962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37312"/>
            <a:ext cx="53496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" name="Таблица 6">
            <a:extLst>
              <a:ext uri="{FF2B5EF4-FFF2-40B4-BE49-F238E27FC236}">
                <a16:creationId xmlns="" xmlns:a16="http://schemas.microsoft.com/office/drawing/2014/main" id="{D12EE17A-D317-4DFA-B366-79D1B81F74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31386078"/>
              </p:ext>
            </p:extLst>
          </p:nvPr>
        </p:nvGraphicFramePr>
        <p:xfrm>
          <a:off x="323528" y="620688"/>
          <a:ext cx="4242315" cy="374904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143547">
                  <a:extLst>
                    <a:ext uri="{9D8B030D-6E8A-4147-A177-3AD203B41FA5}">
                      <a16:colId xmlns="" xmlns:a16="http://schemas.microsoft.com/office/drawing/2014/main" val="4174123434"/>
                    </a:ext>
                  </a:extLst>
                </a:gridCol>
                <a:gridCol w="1098768">
                  <a:extLst>
                    <a:ext uri="{9D8B030D-6E8A-4147-A177-3AD203B41FA5}">
                      <a16:colId xmlns="" xmlns:a16="http://schemas.microsoft.com/office/drawing/2014/main" val="955000113"/>
                    </a:ext>
                  </a:extLst>
                </a:gridCol>
              </a:tblGrid>
              <a:tr h="359439">
                <a:tc>
                  <a:txBody>
                    <a:bodyPr/>
                    <a:lstStyle/>
                    <a:p>
                      <a:r>
                        <a:rPr lang="ru-RU" sz="1400" b="0" dirty="0"/>
                        <a:t>Членские взносы </a:t>
                      </a:r>
                      <a:r>
                        <a:rPr lang="ru-RU" sz="1400" b="0"/>
                        <a:t>в РАМС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/>
                        <a:t>400 950,00</a:t>
                      </a:r>
                    </a:p>
                    <a:p>
                      <a:r>
                        <a:rPr lang="ru-RU" sz="1400" b="1" dirty="0"/>
                        <a:t>(2966 чел.)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10211230"/>
                  </a:ext>
                </a:extLst>
              </a:tr>
              <a:tr h="421988">
                <a:tc>
                  <a:txBody>
                    <a:bodyPr/>
                    <a:lstStyle/>
                    <a:p>
                      <a:r>
                        <a:rPr lang="ru-RU" sz="1400" dirty="0"/>
                        <a:t>Проведение Республиканский конференций и обучающих мероприятий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/>
                        <a:t>694 947,96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60949731"/>
                  </a:ext>
                </a:extLst>
              </a:tr>
              <a:tr h="421988">
                <a:tc>
                  <a:txBody>
                    <a:bodyPr/>
                    <a:lstStyle/>
                    <a:p>
                      <a:r>
                        <a:rPr lang="ru-RU" sz="1400" dirty="0"/>
                        <a:t>Участие в Всероссийских и межрегиональных конференциях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/>
                        <a:t>242 429,15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09206">
                <a:tc>
                  <a:txBody>
                    <a:bodyPr/>
                    <a:lstStyle/>
                    <a:p>
                      <a:r>
                        <a:rPr lang="ru-RU" sz="1400" dirty="0"/>
                        <a:t>Материальная помощь членам ассоциации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/>
                        <a:t>8 000,00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8873070"/>
                  </a:ext>
                </a:extLst>
              </a:tr>
              <a:tr h="2524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Подписка на профессиональные журналы: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/>
                        <a:t>235 800,00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96927463"/>
                  </a:ext>
                </a:extLst>
              </a:tr>
              <a:tr h="5092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Организационно-методические расходы (изготовление печатной продукции, буклетов, календари и т.д.)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/>
                        <a:t>52 684,00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09536762"/>
                  </a:ext>
                </a:extLst>
              </a:tr>
            </a:tbl>
          </a:graphicData>
        </a:graphic>
      </p:graphicFrame>
      <p:graphicFrame>
        <p:nvGraphicFramePr>
          <p:cNvPr id="16" name="Таблица 6">
            <a:extLst>
              <a:ext uri="{FF2B5EF4-FFF2-40B4-BE49-F238E27FC236}">
                <a16:creationId xmlns="" xmlns:a16="http://schemas.microsoft.com/office/drawing/2014/main" id="{758C141B-15FE-4FB6-B4E8-720527AFCD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24794939"/>
              </p:ext>
            </p:extLst>
          </p:nvPr>
        </p:nvGraphicFramePr>
        <p:xfrm>
          <a:off x="4736261" y="651219"/>
          <a:ext cx="3954784" cy="295305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929469">
                  <a:extLst>
                    <a:ext uri="{9D8B030D-6E8A-4147-A177-3AD203B41FA5}">
                      <a16:colId xmlns="" xmlns:a16="http://schemas.microsoft.com/office/drawing/2014/main" val="4174123434"/>
                    </a:ext>
                  </a:extLst>
                </a:gridCol>
                <a:gridCol w="1025315">
                  <a:extLst>
                    <a:ext uri="{9D8B030D-6E8A-4147-A177-3AD203B41FA5}">
                      <a16:colId xmlns="" xmlns:a16="http://schemas.microsoft.com/office/drawing/2014/main" val="955000113"/>
                    </a:ext>
                  </a:extLst>
                </a:gridCol>
              </a:tblGrid>
              <a:tr h="469972">
                <a:tc>
                  <a:txBody>
                    <a:bodyPr/>
                    <a:lstStyle/>
                    <a:p>
                      <a:r>
                        <a:rPr lang="ru-RU" sz="1400" b="0" dirty="0"/>
                        <a:t>Расчеты с персоналом по оплате труда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/>
                        <a:t>278 640,64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10211230"/>
                  </a:ext>
                </a:extLst>
              </a:tr>
              <a:tr h="276454">
                <a:tc>
                  <a:txBody>
                    <a:bodyPr/>
                    <a:lstStyle/>
                    <a:p>
                      <a:r>
                        <a:rPr lang="ru-RU" sz="1400" dirty="0"/>
                        <a:t>Платежи в ПФР, ФСС, ИФНС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/>
                        <a:t>84 149,47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60949731"/>
                  </a:ext>
                </a:extLst>
              </a:tr>
              <a:tr h="276454">
                <a:tc>
                  <a:txBody>
                    <a:bodyPr/>
                    <a:lstStyle/>
                    <a:p>
                      <a:r>
                        <a:rPr lang="ru-RU" sz="1400" dirty="0"/>
                        <a:t>Услуги банка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/>
                        <a:t>14 451,73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8873070"/>
                  </a:ext>
                </a:extLst>
              </a:tr>
              <a:tr h="663490">
                <a:tc>
                  <a:txBody>
                    <a:bodyPr/>
                    <a:lstStyle/>
                    <a:p>
                      <a:r>
                        <a:rPr lang="ru-RU" sz="1400" dirty="0"/>
                        <a:t>Сопровождение программных продуктов (1С предприятие, Контур-Экстерн), обслуживание сайта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/>
                        <a:t>34 771,8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96927463"/>
                  </a:ext>
                </a:extLst>
              </a:tr>
              <a:tr h="362252">
                <a:tc>
                  <a:txBody>
                    <a:bodyPr/>
                    <a:lstStyle/>
                    <a:p>
                      <a:r>
                        <a:rPr lang="ru-RU" sz="1400" dirty="0"/>
                        <a:t>Услуги архивной деятельности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/>
                        <a:t>30 912,00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65257122"/>
                  </a:ext>
                </a:extLst>
              </a:tr>
              <a:tr h="4699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Прочие расходы (услуги связи)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/>
                        <a:t>3 940,00</a:t>
                      </a:r>
                    </a:p>
                    <a:p>
                      <a:endParaRPr lang="ru-RU" sz="14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6168406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62DB1E0-D60F-4629-9AF3-570C39C2FE9B}"/>
              </a:ext>
            </a:extLst>
          </p:cNvPr>
          <p:cNvSpPr txBox="1"/>
          <p:nvPr/>
        </p:nvSpPr>
        <p:spPr>
          <a:xfrm>
            <a:off x="250826" y="4581128"/>
            <a:ext cx="1904420" cy="3693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1 440 319,94 руб.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0044F4B5-CA53-4B93-A504-84A25907AD77}"/>
              </a:ext>
            </a:extLst>
          </p:cNvPr>
          <p:cNvSpPr txBox="1"/>
          <p:nvPr/>
        </p:nvSpPr>
        <p:spPr>
          <a:xfrm>
            <a:off x="7049056" y="4302129"/>
            <a:ext cx="1699657" cy="369332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362 716,17 руб.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150A9C3D-E256-4811-821E-7DB73B4D78E1}"/>
              </a:ext>
            </a:extLst>
          </p:cNvPr>
          <p:cNvSpPr txBox="1"/>
          <p:nvPr/>
        </p:nvSpPr>
        <p:spPr>
          <a:xfrm>
            <a:off x="7519023" y="5536500"/>
            <a:ext cx="1263393" cy="646331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54 960,00 руб.</a:t>
            </a:r>
          </a:p>
        </p:txBody>
      </p:sp>
      <p:sp>
        <p:nvSpPr>
          <p:cNvPr id="5" name="Стрелка: вниз 4">
            <a:extLst>
              <a:ext uri="{FF2B5EF4-FFF2-40B4-BE49-F238E27FC236}">
                <a16:creationId xmlns="" xmlns:a16="http://schemas.microsoft.com/office/drawing/2014/main" id="{DF8EC4A1-02E5-4CB0-A8ED-CAC082A928A0}"/>
              </a:ext>
            </a:extLst>
          </p:cNvPr>
          <p:cNvSpPr/>
          <p:nvPr/>
        </p:nvSpPr>
        <p:spPr>
          <a:xfrm rot="16200000">
            <a:off x="7041279" y="5649159"/>
            <a:ext cx="616892" cy="144016"/>
          </a:xfrm>
          <a:prstGeom prst="downArrow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="" xmlns:a16="http://schemas.microsoft.com/office/drawing/2014/main" id="{CC112D6E-CA74-4E2D-A17E-FECCC8D6B0BB}"/>
              </a:ext>
            </a:extLst>
          </p:cNvPr>
          <p:cNvGraphicFramePr/>
          <p:nvPr/>
        </p:nvGraphicFramePr>
        <p:xfrm>
          <a:off x="1475656" y="3933056"/>
          <a:ext cx="5653831" cy="23920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A190049-E5CE-36F9-A26B-7409C425F366}"/>
              </a:ext>
            </a:extLst>
          </p:cNvPr>
          <p:cNvSpPr txBox="1"/>
          <p:nvPr/>
        </p:nvSpPr>
        <p:spPr>
          <a:xfrm>
            <a:off x="361584" y="5305667"/>
            <a:ext cx="1054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71%</a:t>
            </a:r>
          </a:p>
        </p:txBody>
      </p:sp>
    </p:spTree>
    <p:extLst>
      <p:ext uri="{BB962C8B-B14F-4D97-AF65-F5344CB8AC3E}">
        <p14:creationId xmlns:p14="http://schemas.microsoft.com/office/powerpoint/2010/main" xmlns="" val="294866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1939356000"/>
              </p:ext>
            </p:extLst>
          </p:nvPr>
        </p:nvGraphicFramePr>
        <p:xfrm>
          <a:off x="247452" y="848628"/>
          <a:ext cx="8332986" cy="46315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2">
            <a:extLst>
              <a:ext uri="{FF2B5EF4-FFF2-40B4-BE49-F238E27FC236}">
                <a16:creationId xmlns="" xmlns:a16="http://schemas.microsoft.com/office/drawing/2014/main" id="{0C5BE7AD-8394-2B1E-EEB5-DB0BDF64CC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675" t="20724" r="13718" b="22839"/>
          <a:stretch/>
        </p:blipFill>
        <p:spPr bwMode="auto">
          <a:xfrm>
            <a:off x="3378453" y="4429185"/>
            <a:ext cx="725111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" descr="C:\Users\arhipova\Pictures\минздрав%20чувашии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539551" y="4506908"/>
            <a:ext cx="805033" cy="452302"/>
          </a:xfrm>
          <a:prstGeom prst="rect">
            <a:avLst/>
          </a:prstGeom>
          <a:noFill/>
        </p:spPr>
      </p:pic>
      <p:sp>
        <p:nvSpPr>
          <p:cNvPr id="22530" name="Прямоугольник 4"/>
          <p:cNvSpPr>
            <a:spLocks noChangeArrowheads="1"/>
          </p:cNvSpPr>
          <p:nvPr/>
        </p:nvSpPr>
        <p:spPr bwMode="auto">
          <a:xfrm>
            <a:off x="1000125" y="1588"/>
            <a:ext cx="1428750" cy="1444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algn="ctr" defTabSz="957263"/>
            <a:endParaRPr lang="ru-RU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2" name="Группа 17"/>
          <p:cNvGrpSpPr>
            <a:grpSpLocks/>
          </p:cNvGrpSpPr>
          <p:nvPr/>
        </p:nvGrpSpPr>
        <p:grpSpPr bwMode="auto">
          <a:xfrm>
            <a:off x="415727" y="6210986"/>
            <a:ext cx="8471098" cy="561975"/>
            <a:chOff x="647700" y="6137756"/>
            <a:chExt cx="8496300" cy="560962"/>
          </a:xfrm>
        </p:grpSpPr>
        <p:sp>
          <p:nvSpPr>
            <p:cNvPr id="12" name="Пятиугольник 11"/>
            <p:cNvSpPr/>
            <p:nvPr/>
          </p:nvSpPr>
          <p:spPr bwMode="auto">
            <a:xfrm rot="10800000">
              <a:off x="3203575" y="6453098"/>
              <a:ext cx="5940425" cy="215511"/>
            </a:xfrm>
            <a:prstGeom prst="homePlat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3" name="Прямоугольник 12"/>
            <p:cNvSpPr/>
            <p:nvPr/>
          </p:nvSpPr>
          <p:spPr bwMode="auto">
            <a:xfrm>
              <a:off x="6964363" y="6581455"/>
              <a:ext cx="1922462" cy="11567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22543" name="TextBox 46"/>
            <p:cNvSpPr txBox="1">
              <a:spLocks noChangeArrowheads="1"/>
            </p:cNvSpPr>
            <p:nvPr/>
          </p:nvSpPr>
          <p:spPr bwMode="auto">
            <a:xfrm>
              <a:off x="1349671" y="6307791"/>
              <a:ext cx="2216395" cy="261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100" b="1" dirty="0">
                  <a:solidFill>
                    <a:srgbClr val="002060"/>
                  </a:solidFill>
                </a:rPr>
                <a:t>ОО «ПАСМР ЧР»</a:t>
              </a:r>
              <a:endParaRPr lang="ru-RU" sz="1100" dirty="0">
                <a:solidFill>
                  <a:srgbClr val="002060"/>
                </a:solidFill>
              </a:endParaRPr>
            </a:p>
          </p:txBody>
        </p:sp>
        <p:cxnSp>
          <p:nvCxnSpPr>
            <p:cNvPr id="15" name="Прямая соединительная линия 14"/>
            <p:cNvCxnSpPr/>
            <p:nvPr/>
          </p:nvCxnSpPr>
          <p:spPr bwMode="auto">
            <a:xfrm>
              <a:off x="647700" y="6137756"/>
              <a:ext cx="0" cy="560962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9552" y="6237312"/>
            <a:ext cx="53496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43808" y="5606615"/>
            <a:ext cx="3717690" cy="604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C871A05-76B8-8A80-4E85-C9A335A9E667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2062022" y="4466116"/>
            <a:ext cx="506736" cy="48855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="" xmlns:a16="http://schemas.microsoft.com/office/drawing/2014/main" id="{D75644ED-CB60-15A7-4E3F-77894713CA8D}"/>
              </a:ext>
            </a:extLst>
          </p:cNvPr>
          <p:cNvSpPr txBox="1">
            <a:spLocks/>
          </p:cNvSpPr>
          <p:nvPr/>
        </p:nvSpPr>
        <p:spPr bwMode="auto">
          <a:xfrm>
            <a:off x="205298" y="107781"/>
            <a:ext cx="8569325" cy="6070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lvl="0">
              <a:defRPr/>
            </a:pPr>
            <a:r>
              <a:rPr lang="ru-RU" sz="1400" b="1" dirty="0">
                <a:solidFill>
                  <a:srgbClr val="002060"/>
                </a:solidFill>
              </a:rPr>
              <a:t>СОТРУДНИЧЕСТВО 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583271" y="4466116"/>
            <a:ext cx="1028686" cy="514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634" name="Picture 2" descr="Государственное автономное учреждение Чувашской Республики дополнительного профессионального образования 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319710" y="4522537"/>
            <a:ext cx="543613" cy="459392"/>
          </a:xfrm>
          <a:prstGeom prst="rect">
            <a:avLst/>
          </a:prstGeom>
          <a:noFill/>
        </p:spPr>
      </p:pic>
      <p:sp>
        <p:nvSpPr>
          <p:cNvPr id="24" name="Прямоугольник 23"/>
          <p:cNvSpPr/>
          <p:nvPr/>
        </p:nvSpPr>
        <p:spPr>
          <a:xfrm>
            <a:off x="1868627" y="5632233"/>
            <a:ext cx="2714644" cy="214314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69636" name="AutoShape 4" descr="IMG_3076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9638" name="AutoShape 6" descr="IMG_3076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2E4D5EF-5696-18B9-E291-FD49960D2EF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26470" y="4483400"/>
            <a:ext cx="517285" cy="51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119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Прямоугольник 4"/>
          <p:cNvSpPr>
            <a:spLocks noChangeArrowheads="1"/>
          </p:cNvSpPr>
          <p:nvPr/>
        </p:nvSpPr>
        <p:spPr bwMode="auto">
          <a:xfrm>
            <a:off x="1000125" y="1588"/>
            <a:ext cx="1428750" cy="1444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algn="ctr" defTabSz="957263"/>
            <a:endParaRPr lang="ru-RU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2" name="Группа 17"/>
          <p:cNvGrpSpPr>
            <a:grpSpLocks/>
          </p:cNvGrpSpPr>
          <p:nvPr/>
        </p:nvGrpSpPr>
        <p:grpSpPr bwMode="auto">
          <a:xfrm>
            <a:off x="415727" y="6210986"/>
            <a:ext cx="8471098" cy="561975"/>
            <a:chOff x="647700" y="6137756"/>
            <a:chExt cx="8496300" cy="560962"/>
          </a:xfrm>
        </p:grpSpPr>
        <p:sp>
          <p:nvSpPr>
            <p:cNvPr id="12" name="Пятиугольник 11"/>
            <p:cNvSpPr/>
            <p:nvPr/>
          </p:nvSpPr>
          <p:spPr bwMode="auto">
            <a:xfrm rot="10800000">
              <a:off x="3203575" y="6453098"/>
              <a:ext cx="5940425" cy="215511"/>
            </a:xfrm>
            <a:prstGeom prst="homePlat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3" name="Прямоугольник 12"/>
            <p:cNvSpPr/>
            <p:nvPr/>
          </p:nvSpPr>
          <p:spPr bwMode="auto">
            <a:xfrm>
              <a:off x="6964363" y="6581455"/>
              <a:ext cx="1922462" cy="11567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22543" name="TextBox 46"/>
            <p:cNvSpPr txBox="1">
              <a:spLocks noChangeArrowheads="1"/>
            </p:cNvSpPr>
            <p:nvPr/>
          </p:nvSpPr>
          <p:spPr bwMode="auto">
            <a:xfrm>
              <a:off x="1349671" y="6307791"/>
              <a:ext cx="2216395" cy="261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100" b="1" dirty="0">
                  <a:solidFill>
                    <a:srgbClr val="002060"/>
                  </a:solidFill>
                </a:rPr>
                <a:t>ОО «ПАСМР ЧР»</a:t>
              </a:r>
              <a:endParaRPr lang="ru-RU" sz="1100" dirty="0">
                <a:solidFill>
                  <a:srgbClr val="002060"/>
                </a:solidFill>
              </a:endParaRPr>
            </a:p>
          </p:txBody>
        </p:sp>
        <p:cxnSp>
          <p:nvCxnSpPr>
            <p:cNvPr id="15" name="Прямая соединительная линия 14"/>
            <p:cNvCxnSpPr/>
            <p:nvPr/>
          </p:nvCxnSpPr>
          <p:spPr bwMode="auto">
            <a:xfrm>
              <a:off x="647700" y="6137756"/>
              <a:ext cx="0" cy="560962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37312"/>
            <a:ext cx="53496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03047FB8-5133-943C-BDD1-E2171427A296}"/>
              </a:ext>
            </a:extLst>
          </p:cNvPr>
          <p:cNvSpPr txBox="1">
            <a:spLocks/>
          </p:cNvSpPr>
          <p:nvPr/>
        </p:nvSpPr>
        <p:spPr bwMode="auto">
          <a:xfrm>
            <a:off x="205298" y="107781"/>
            <a:ext cx="8569325" cy="6070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ОТЧЕТ </a:t>
            </a:r>
            <a:r>
              <a:rPr lang="ru-RU" sz="1400" b="1" dirty="0">
                <a:solidFill>
                  <a:srgbClr val="002060"/>
                </a:solidFill>
                <a:latin typeface="Calibri"/>
              </a:rPr>
              <a:t>ЗА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2023 </a:t>
            </a:r>
            <a:r>
              <a:rPr lang="ru-RU" sz="1400" b="1" dirty="0">
                <a:solidFill>
                  <a:srgbClr val="002060"/>
                </a:solidFill>
                <a:latin typeface="Calibri"/>
              </a:rPr>
              <a:t>Г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ОД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C232AAA1-386B-4FC1-974C-10A97CDDAA48}"/>
              </a:ext>
            </a:extLst>
          </p:cNvPr>
          <p:cNvSpPr/>
          <p:nvPr/>
        </p:nvSpPr>
        <p:spPr>
          <a:xfrm>
            <a:off x="336007" y="1032578"/>
            <a:ext cx="3712877" cy="13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Общественная организация «Профессиональная ассоциация средних медицинских работников Чувашской Республики»</a:t>
            </a:r>
            <a:endParaRPr lang="ru-RU" sz="16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0C741B90-1E67-4A4A-9FE7-8048EB72C0FB}"/>
              </a:ext>
            </a:extLst>
          </p:cNvPr>
          <p:cNvSpPr/>
          <p:nvPr/>
        </p:nvSpPr>
        <p:spPr>
          <a:xfrm>
            <a:off x="361118" y="2455936"/>
            <a:ext cx="38070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ДАТА ОБРАЗОВАНИЯ -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1998 год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8" name="Объект 4">
            <a:extLst>
              <a:ext uri="{FF2B5EF4-FFF2-40B4-BE49-F238E27FC236}">
                <a16:creationId xmlns="" xmlns:a16="http://schemas.microsoft.com/office/drawing/2014/main" id="{0F7717DF-2707-4EAB-8987-521654DF9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3168" y="1340767"/>
            <a:ext cx="4314825" cy="4896545"/>
          </a:xfr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ru-RU" sz="4400" b="1" dirty="0">
                <a:solidFill>
                  <a:srgbClr val="FF0000"/>
                </a:solidFill>
              </a:rPr>
              <a:t>2024 год</a:t>
            </a:r>
          </a:p>
          <a:p>
            <a:pPr marL="0" indent="0" algn="ctr">
              <a:buNone/>
            </a:pPr>
            <a:r>
              <a:rPr lang="ru-RU" sz="4000" b="1" dirty="0">
                <a:solidFill>
                  <a:srgbClr val="FF0000"/>
                </a:solidFill>
              </a:rPr>
              <a:t>НАМ 26 ЛЕТ</a:t>
            </a:r>
            <a:endParaRPr lang="ru-RU" sz="4000" b="1" dirty="0">
              <a:solidFill>
                <a:srgbClr val="002060"/>
              </a:solidFill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AA26AB67-7357-4FC1-AEA2-1DA1641853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2369" y="3387044"/>
            <a:ext cx="4314824" cy="2876549"/>
          </a:xfrm>
          <a:prstGeom prst="rect">
            <a:avLst/>
          </a:prstGeom>
        </p:spPr>
      </p:pic>
      <p:pic>
        <p:nvPicPr>
          <p:cNvPr id="4" name="Объект 15">
            <a:extLst>
              <a:ext uri="{FF2B5EF4-FFF2-40B4-BE49-F238E27FC236}">
                <a16:creationId xmlns="" xmlns:a16="http://schemas.microsoft.com/office/drawing/2014/main" id="{88A1808D-A164-0973-D311-A781C2483D1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37723" t="19639" r="35542" b="16224"/>
          <a:stretch/>
        </p:blipFill>
        <p:spPr>
          <a:xfrm>
            <a:off x="415727" y="3313272"/>
            <a:ext cx="1698459" cy="22920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DED29EC-0DCC-2BD2-AE7C-0EF7C6CF8CFC}"/>
              </a:ext>
            </a:extLst>
          </p:cNvPr>
          <p:cNvSpPr txBox="1"/>
          <p:nvPr/>
        </p:nvSpPr>
        <p:spPr>
          <a:xfrm>
            <a:off x="2313537" y="3642285"/>
            <a:ext cx="13659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Устав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последняя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редакция</a:t>
            </a:r>
          </a:p>
          <a:p>
            <a:pPr algn="ctr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2018 год 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173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Прямоугольник 4"/>
          <p:cNvSpPr>
            <a:spLocks noChangeArrowheads="1"/>
          </p:cNvSpPr>
          <p:nvPr/>
        </p:nvSpPr>
        <p:spPr bwMode="auto">
          <a:xfrm>
            <a:off x="1000125" y="1588"/>
            <a:ext cx="1428750" cy="1444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algn="ctr" defTabSz="957263"/>
            <a:endParaRPr lang="ru-RU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2" name="Группа 17"/>
          <p:cNvGrpSpPr>
            <a:grpSpLocks/>
          </p:cNvGrpSpPr>
          <p:nvPr/>
        </p:nvGrpSpPr>
        <p:grpSpPr bwMode="auto">
          <a:xfrm>
            <a:off x="415727" y="6210986"/>
            <a:ext cx="8471098" cy="561975"/>
            <a:chOff x="647700" y="6137756"/>
            <a:chExt cx="8496300" cy="560962"/>
          </a:xfrm>
        </p:grpSpPr>
        <p:sp>
          <p:nvSpPr>
            <p:cNvPr id="12" name="Пятиугольник 11"/>
            <p:cNvSpPr/>
            <p:nvPr/>
          </p:nvSpPr>
          <p:spPr bwMode="auto">
            <a:xfrm rot="10800000">
              <a:off x="3203575" y="6453098"/>
              <a:ext cx="5940425" cy="215511"/>
            </a:xfrm>
            <a:prstGeom prst="homePlat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3" name="Прямоугольник 12"/>
            <p:cNvSpPr/>
            <p:nvPr/>
          </p:nvSpPr>
          <p:spPr bwMode="auto">
            <a:xfrm>
              <a:off x="6964363" y="6581455"/>
              <a:ext cx="1922462" cy="11567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22543" name="TextBox 46"/>
            <p:cNvSpPr txBox="1">
              <a:spLocks noChangeArrowheads="1"/>
            </p:cNvSpPr>
            <p:nvPr/>
          </p:nvSpPr>
          <p:spPr bwMode="auto">
            <a:xfrm>
              <a:off x="1349671" y="6307791"/>
              <a:ext cx="2216395" cy="261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100" b="1" dirty="0">
                  <a:solidFill>
                    <a:srgbClr val="002060"/>
                  </a:solidFill>
                </a:rPr>
                <a:t>ОО «ПАСМР ЧР»</a:t>
              </a:r>
              <a:endParaRPr lang="ru-RU" sz="1100" dirty="0">
                <a:solidFill>
                  <a:srgbClr val="002060"/>
                </a:solidFill>
              </a:endParaRPr>
            </a:p>
          </p:txBody>
        </p:sp>
        <p:cxnSp>
          <p:nvCxnSpPr>
            <p:cNvPr id="15" name="Прямая соединительная линия 14"/>
            <p:cNvCxnSpPr/>
            <p:nvPr/>
          </p:nvCxnSpPr>
          <p:spPr bwMode="auto">
            <a:xfrm>
              <a:off x="647700" y="6137756"/>
              <a:ext cx="0" cy="560962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37312"/>
            <a:ext cx="53496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60122EE1-B847-9417-16FD-33FB478EF7C7}"/>
              </a:ext>
            </a:extLst>
          </p:cNvPr>
          <p:cNvSpPr txBox="1">
            <a:spLocks/>
          </p:cNvSpPr>
          <p:nvPr/>
        </p:nvSpPr>
        <p:spPr bwMode="auto">
          <a:xfrm>
            <a:off x="307713" y="145553"/>
            <a:ext cx="8569325" cy="6070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lvl="0">
              <a:defRPr/>
            </a:pPr>
            <a:r>
              <a:rPr lang="ru-RU" sz="1400" b="1" dirty="0">
                <a:solidFill>
                  <a:srgbClr val="002060"/>
                </a:solidFill>
              </a:rPr>
              <a:t>МЕРОПРИЯТИЯ ПРОФЕССИОНАЛЬНОЙ АССОЦИАЦИИ СРЕДНИХ МЕДИЦИНСКИХ РАБОТНИКОВ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7683" y="937634"/>
            <a:ext cx="1962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2"/>
                </a:solidFill>
              </a:rPr>
              <a:t>25 января 2024 г. 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CB86A70-44CF-02F8-8D9C-CEEF7708F287}"/>
              </a:ext>
            </a:extLst>
          </p:cNvPr>
          <p:cNvSpPr txBox="1"/>
          <p:nvPr/>
        </p:nvSpPr>
        <p:spPr>
          <a:xfrm>
            <a:off x="250825" y="149518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ЕЖЕГОДНАЯ КОНФЕРЕНЦИЯ ЧЛЕНОВ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E298846-E16D-A6F5-719C-77221EFC06C8}"/>
              </a:ext>
            </a:extLst>
          </p:cNvPr>
          <p:cNvSpPr txBox="1"/>
          <p:nvPr/>
        </p:nvSpPr>
        <p:spPr>
          <a:xfrm>
            <a:off x="4982347" y="570046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Подведение итогов ушедшего года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8D4262DD-C775-53E6-79D6-177473B44B4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02833" y="1157532"/>
            <a:ext cx="4342060" cy="434206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616EE9C3-EC96-B46F-929C-95640FAF37E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0302" y="2248121"/>
            <a:ext cx="3933055" cy="393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8056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87922B84-2950-0D06-BDBA-D4BFBA97A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Прямоугольник 4">
            <a:extLst>
              <a:ext uri="{FF2B5EF4-FFF2-40B4-BE49-F238E27FC236}">
                <a16:creationId xmlns="" xmlns:a16="http://schemas.microsoft.com/office/drawing/2014/main" id="{AA7FBB53-B7D4-2791-5F47-BFF781D707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25" y="1588"/>
            <a:ext cx="1428750" cy="1444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algn="ctr" defTabSz="957263"/>
            <a:endParaRPr lang="ru-RU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2" name="Группа 17">
            <a:extLst>
              <a:ext uri="{FF2B5EF4-FFF2-40B4-BE49-F238E27FC236}">
                <a16:creationId xmlns="" xmlns:a16="http://schemas.microsoft.com/office/drawing/2014/main" id="{DD775073-44B0-FDF9-572F-8C560EFC3374}"/>
              </a:ext>
            </a:extLst>
          </p:cNvPr>
          <p:cNvGrpSpPr>
            <a:grpSpLocks/>
          </p:cNvGrpSpPr>
          <p:nvPr/>
        </p:nvGrpSpPr>
        <p:grpSpPr bwMode="auto">
          <a:xfrm>
            <a:off x="415727" y="6210986"/>
            <a:ext cx="8471098" cy="561975"/>
            <a:chOff x="647700" y="6137756"/>
            <a:chExt cx="8496300" cy="560962"/>
          </a:xfrm>
        </p:grpSpPr>
        <p:sp>
          <p:nvSpPr>
            <p:cNvPr id="12" name="Пятиугольник 11">
              <a:extLst>
                <a:ext uri="{FF2B5EF4-FFF2-40B4-BE49-F238E27FC236}">
                  <a16:creationId xmlns="" xmlns:a16="http://schemas.microsoft.com/office/drawing/2014/main" id="{7B3ABBB0-817C-90CB-8CD5-1C049472E68D}"/>
                </a:ext>
              </a:extLst>
            </p:cNvPr>
            <p:cNvSpPr/>
            <p:nvPr/>
          </p:nvSpPr>
          <p:spPr bwMode="auto">
            <a:xfrm rot="10800000">
              <a:off x="3203575" y="6453098"/>
              <a:ext cx="5940425" cy="215511"/>
            </a:xfrm>
            <a:prstGeom prst="homePlat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="" xmlns:a16="http://schemas.microsoft.com/office/drawing/2014/main" id="{E94D05DD-5350-312C-0DA1-E7DDF7879C1B}"/>
                </a:ext>
              </a:extLst>
            </p:cNvPr>
            <p:cNvSpPr/>
            <p:nvPr/>
          </p:nvSpPr>
          <p:spPr bwMode="auto">
            <a:xfrm>
              <a:off x="6964363" y="6581455"/>
              <a:ext cx="1922462" cy="11567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22543" name="TextBox 46">
              <a:extLst>
                <a:ext uri="{FF2B5EF4-FFF2-40B4-BE49-F238E27FC236}">
                  <a16:creationId xmlns="" xmlns:a16="http://schemas.microsoft.com/office/drawing/2014/main" id="{8E5EF64E-C0A0-BD12-4C6A-D11E2BBB71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9671" y="6307791"/>
              <a:ext cx="2216395" cy="261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100" b="1" dirty="0">
                  <a:solidFill>
                    <a:srgbClr val="002060"/>
                  </a:solidFill>
                </a:rPr>
                <a:t>ОО «ПАСМР ЧР»</a:t>
              </a:r>
              <a:endParaRPr lang="ru-RU" sz="1100" dirty="0">
                <a:solidFill>
                  <a:srgbClr val="002060"/>
                </a:solidFill>
              </a:endParaRPr>
            </a:p>
          </p:txBody>
        </p:sp>
        <p:cxnSp>
          <p:nvCxnSpPr>
            <p:cNvPr id="15" name="Прямая соединительная линия 14">
              <a:extLst>
                <a:ext uri="{FF2B5EF4-FFF2-40B4-BE49-F238E27FC236}">
                  <a16:creationId xmlns="" xmlns:a16="http://schemas.microsoft.com/office/drawing/2014/main" id="{1B60C2CC-D632-28A1-CE5C-302FD0FD83FF}"/>
                </a:ext>
              </a:extLst>
            </p:cNvPr>
            <p:cNvCxnSpPr/>
            <p:nvPr/>
          </p:nvCxnSpPr>
          <p:spPr bwMode="auto">
            <a:xfrm>
              <a:off x="647700" y="6137756"/>
              <a:ext cx="0" cy="560962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194F6C5B-DFD9-37CC-4D85-CCFE4A08D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37312"/>
            <a:ext cx="53496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46518216-DE7D-6483-BF95-76B2C074349D}"/>
              </a:ext>
            </a:extLst>
          </p:cNvPr>
          <p:cNvSpPr txBox="1">
            <a:spLocks/>
          </p:cNvSpPr>
          <p:nvPr/>
        </p:nvSpPr>
        <p:spPr bwMode="auto">
          <a:xfrm>
            <a:off x="307713" y="145553"/>
            <a:ext cx="8569325" cy="6070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lvl="0">
              <a:defRPr/>
            </a:pPr>
            <a:r>
              <a:rPr lang="ru-RU" sz="1400" b="1" dirty="0">
                <a:solidFill>
                  <a:srgbClr val="002060"/>
                </a:solidFill>
              </a:rPr>
              <a:t>МЕРОПРИЯТИЯ ПРОФЕССИОНАЛЬНОЙ АССОЦИАЦИИ СРЕДНИХ МЕДИЦИНСКИХ РАБОТНИКОВ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5BA434E-F02A-CC00-637D-EEC73DD8765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11042" t="1416" r="7875" b="-1416"/>
          <a:stretch/>
        </p:blipFill>
        <p:spPr>
          <a:xfrm>
            <a:off x="4023619" y="4541790"/>
            <a:ext cx="2160241" cy="17576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17B1533-17BE-1550-1099-A9A50C63DBD6}"/>
              </a:ext>
            </a:extLst>
          </p:cNvPr>
          <p:cNvSpPr txBox="1"/>
          <p:nvPr/>
        </p:nvSpPr>
        <p:spPr>
          <a:xfrm>
            <a:off x="393279" y="842151"/>
            <a:ext cx="12984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8 февраля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8CB7575-E8A5-4481-9D2F-5201F295FC54}"/>
              </a:ext>
            </a:extLst>
          </p:cNvPr>
          <p:cNvSpPr txBox="1"/>
          <p:nvPr/>
        </p:nvSpPr>
        <p:spPr>
          <a:xfrm>
            <a:off x="307713" y="1223214"/>
            <a:ext cx="8441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Республиканская конференция </a:t>
            </a:r>
          </a:p>
          <a:p>
            <a:r>
              <a:rPr lang="ru-RU" b="1" dirty="0">
                <a:solidFill>
                  <a:srgbClr val="002060"/>
                </a:solidFill>
              </a:rPr>
              <a:t>«Роль среднего медицинского персонала в профилактике </a:t>
            </a:r>
          </a:p>
          <a:p>
            <a:r>
              <a:rPr lang="ru-RU" b="1" dirty="0">
                <a:solidFill>
                  <a:srgbClr val="002060"/>
                </a:solidFill>
              </a:rPr>
              <a:t>онкологических заболеваний» 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FDCB614B-21B2-D5F6-CCC1-49C5AE881B7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-542" t="11210" r="2315" b="541"/>
          <a:stretch/>
        </p:blipFill>
        <p:spPr>
          <a:xfrm>
            <a:off x="1331640" y="2262639"/>
            <a:ext cx="4157154" cy="210378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3C436D95-7001-52C2-D23D-75B51703A29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r="8070"/>
          <a:stretch/>
        </p:blipFill>
        <p:spPr>
          <a:xfrm>
            <a:off x="2527416" y="4518524"/>
            <a:ext cx="1128822" cy="177547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B981BF6D-7398-7683-E07A-8C6760C8CD83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 t="21410"/>
          <a:stretch/>
        </p:blipFill>
        <p:spPr>
          <a:xfrm>
            <a:off x="6661229" y="1805942"/>
            <a:ext cx="1909571" cy="200097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FB782117-5794-C721-E14D-408987981FF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 l="137" t="7429" r="2269" b="5645"/>
          <a:stretch/>
        </p:blipFill>
        <p:spPr>
          <a:xfrm>
            <a:off x="6608806" y="3974400"/>
            <a:ext cx="1961994" cy="233008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F23570F3-A34B-BB7A-068D-C96162136DB6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rcRect l="5466" t="4206" r="13347" b="23"/>
          <a:stretch/>
        </p:blipFill>
        <p:spPr>
          <a:xfrm>
            <a:off x="1022350" y="4502794"/>
            <a:ext cx="1128822" cy="177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4892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B30DB05-901C-C19B-0488-08D44A021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09315747-F9F0-2AF8-BC3D-1AAC35F7659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t="8000" r="5677"/>
          <a:stretch/>
        </p:blipFill>
        <p:spPr>
          <a:xfrm>
            <a:off x="5652120" y="818957"/>
            <a:ext cx="1294335" cy="168326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9E5023B9-554F-A9BE-B45C-19490560930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19862" t="10804" r="3748" b="18498"/>
          <a:stretch/>
        </p:blipFill>
        <p:spPr>
          <a:xfrm>
            <a:off x="2267744" y="3870417"/>
            <a:ext cx="1660649" cy="2049245"/>
          </a:xfrm>
          <a:prstGeom prst="rect">
            <a:avLst/>
          </a:prstGeom>
        </p:spPr>
      </p:pic>
      <p:sp>
        <p:nvSpPr>
          <p:cNvPr id="22530" name="Прямоугольник 4">
            <a:extLst>
              <a:ext uri="{FF2B5EF4-FFF2-40B4-BE49-F238E27FC236}">
                <a16:creationId xmlns="" xmlns:a16="http://schemas.microsoft.com/office/drawing/2014/main" id="{2B3E91B3-26AC-3C30-10A8-4287DDA8D5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25" y="1588"/>
            <a:ext cx="1428750" cy="1444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algn="ctr" defTabSz="957263"/>
            <a:endParaRPr lang="ru-RU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2" name="Группа 17">
            <a:extLst>
              <a:ext uri="{FF2B5EF4-FFF2-40B4-BE49-F238E27FC236}">
                <a16:creationId xmlns="" xmlns:a16="http://schemas.microsoft.com/office/drawing/2014/main" id="{CA27E9C4-9C2D-F18A-BE3C-0C07A63F0595}"/>
              </a:ext>
            </a:extLst>
          </p:cNvPr>
          <p:cNvGrpSpPr>
            <a:grpSpLocks/>
          </p:cNvGrpSpPr>
          <p:nvPr/>
        </p:nvGrpSpPr>
        <p:grpSpPr bwMode="auto">
          <a:xfrm>
            <a:off x="415727" y="6210986"/>
            <a:ext cx="8471098" cy="561975"/>
            <a:chOff x="647700" y="6137756"/>
            <a:chExt cx="8496300" cy="560962"/>
          </a:xfrm>
        </p:grpSpPr>
        <p:sp>
          <p:nvSpPr>
            <p:cNvPr id="12" name="Пятиугольник 11">
              <a:extLst>
                <a:ext uri="{FF2B5EF4-FFF2-40B4-BE49-F238E27FC236}">
                  <a16:creationId xmlns="" xmlns:a16="http://schemas.microsoft.com/office/drawing/2014/main" id="{062449D9-53AA-D076-508F-1C67EF459EE7}"/>
                </a:ext>
              </a:extLst>
            </p:cNvPr>
            <p:cNvSpPr/>
            <p:nvPr/>
          </p:nvSpPr>
          <p:spPr bwMode="auto">
            <a:xfrm rot="10800000">
              <a:off x="3203575" y="6453098"/>
              <a:ext cx="5940425" cy="215511"/>
            </a:xfrm>
            <a:prstGeom prst="homePlat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="" xmlns:a16="http://schemas.microsoft.com/office/drawing/2014/main" id="{32321130-7045-D438-1B8E-D65A0CE24EB2}"/>
                </a:ext>
              </a:extLst>
            </p:cNvPr>
            <p:cNvSpPr/>
            <p:nvPr/>
          </p:nvSpPr>
          <p:spPr bwMode="auto">
            <a:xfrm>
              <a:off x="6964363" y="6581455"/>
              <a:ext cx="1922462" cy="11567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22543" name="TextBox 46">
              <a:extLst>
                <a:ext uri="{FF2B5EF4-FFF2-40B4-BE49-F238E27FC236}">
                  <a16:creationId xmlns="" xmlns:a16="http://schemas.microsoft.com/office/drawing/2014/main" id="{D05659F8-E464-CB73-1F9B-5CB978CE1D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9671" y="6307791"/>
              <a:ext cx="2216395" cy="261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100" b="1" dirty="0">
                  <a:solidFill>
                    <a:srgbClr val="002060"/>
                  </a:solidFill>
                </a:rPr>
                <a:t>ОО «ПАСМР ЧР»</a:t>
              </a:r>
              <a:endParaRPr lang="ru-RU" sz="1100" dirty="0">
                <a:solidFill>
                  <a:srgbClr val="002060"/>
                </a:solidFill>
              </a:endParaRPr>
            </a:p>
          </p:txBody>
        </p:sp>
        <p:cxnSp>
          <p:nvCxnSpPr>
            <p:cNvPr id="15" name="Прямая соединительная линия 14">
              <a:extLst>
                <a:ext uri="{FF2B5EF4-FFF2-40B4-BE49-F238E27FC236}">
                  <a16:creationId xmlns="" xmlns:a16="http://schemas.microsoft.com/office/drawing/2014/main" id="{0BDECAB7-1AFC-E883-7269-5EE1A00BA2B1}"/>
                </a:ext>
              </a:extLst>
            </p:cNvPr>
            <p:cNvCxnSpPr/>
            <p:nvPr/>
          </p:nvCxnSpPr>
          <p:spPr bwMode="auto">
            <a:xfrm>
              <a:off x="647700" y="6137756"/>
              <a:ext cx="0" cy="560962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E837C90A-2504-8769-00DB-DB0A2565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6237312"/>
            <a:ext cx="53496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CB687476-A540-D1D8-F620-DDF541A2136F}"/>
              </a:ext>
            </a:extLst>
          </p:cNvPr>
          <p:cNvSpPr txBox="1">
            <a:spLocks/>
          </p:cNvSpPr>
          <p:nvPr/>
        </p:nvSpPr>
        <p:spPr bwMode="auto">
          <a:xfrm>
            <a:off x="307713" y="145553"/>
            <a:ext cx="8569325" cy="6070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lvl="0">
              <a:defRPr/>
            </a:pPr>
            <a:r>
              <a:rPr lang="ru-RU" sz="1400" b="1" dirty="0">
                <a:solidFill>
                  <a:srgbClr val="002060"/>
                </a:solidFill>
              </a:rPr>
              <a:t>МЕРОПРИЯТИЯ ПРОФЕССИОНАЛЬНОЙ АССОЦИАЦИИ СРЕДНИХ МЕДИЦИНСКИХ РАБОТНИКОВ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307AE5B-D5F1-6285-C2C4-75A73E6A0A71}"/>
              </a:ext>
            </a:extLst>
          </p:cNvPr>
          <p:cNvSpPr txBox="1"/>
          <p:nvPr/>
        </p:nvSpPr>
        <p:spPr>
          <a:xfrm>
            <a:off x="276546" y="818957"/>
            <a:ext cx="1167943" cy="3763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13 марта </a:t>
            </a:r>
            <a:endParaRPr lang="ru-RU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08D5C78-1E84-D599-1354-6F61370DF4E9}"/>
              </a:ext>
            </a:extLst>
          </p:cNvPr>
          <p:cNvSpPr txBox="1"/>
          <p:nvPr/>
        </p:nvSpPr>
        <p:spPr>
          <a:xfrm>
            <a:off x="3257269" y="6073551"/>
            <a:ext cx="69127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ГАУ ДПО "Институт усовершенствования врачей" Минздрава Чувашии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80357F4-AB6C-0B40-FEA5-F7ADCED37679}"/>
              </a:ext>
            </a:extLst>
          </p:cNvPr>
          <p:cNvSpPr txBox="1"/>
          <p:nvPr/>
        </p:nvSpPr>
        <p:spPr>
          <a:xfrm>
            <a:off x="276546" y="2152176"/>
            <a:ext cx="37170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"Этические и правовые аспекты в профессиональной деятельности медицинских работников"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78AE5BF9-87A5-5583-37F1-1ED6CD3E1E02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t="5628"/>
          <a:stretch/>
        </p:blipFill>
        <p:spPr>
          <a:xfrm>
            <a:off x="4115066" y="2648357"/>
            <a:ext cx="4633647" cy="327962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2E52498A-D607-5709-748C-3F90891D726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 l="-1" t="12601" r="2408"/>
          <a:stretch/>
        </p:blipFill>
        <p:spPr>
          <a:xfrm>
            <a:off x="307713" y="3861048"/>
            <a:ext cx="1716180" cy="204924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5B352AB9-9815-B711-368A-C9261DB137E6}"/>
              </a:ext>
            </a:extLst>
          </p:cNvPr>
          <p:cNvSpPr txBox="1"/>
          <p:nvPr/>
        </p:nvSpPr>
        <p:spPr>
          <a:xfrm>
            <a:off x="276546" y="1228550"/>
            <a:ext cx="38393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/>
              <a:t>Республиканская научно-практическая конференция 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BFBA3582-9EFA-0950-EA30-94FEFD46E99F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158181" y="818956"/>
            <a:ext cx="1262449" cy="168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290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0A22FB9-DF41-18D3-33F3-683D1E784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Прямоугольник 4">
            <a:extLst>
              <a:ext uri="{FF2B5EF4-FFF2-40B4-BE49-F238E27FC236}">
                <a16:creationId xmlns="" xmlns:a16="http://schemas.microsoft.com/office/drawing/2014/main" id="{A1EE80CA-9C75-E1A6-D06B-2281921C2E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25" y="1588"/>
            <a:ext cx="1428750" cy="1444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algn="ctr" defTabSz="957263"/>
            <a:endParaRPr lang="ru-RU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2" name="Группа 17">
            <a:extLst>
              <a:ext uri="{FF2B5EF4-FFF2-40B4-BE49-F238E27FC236}">
                <a16:creationId xmlns="" xmlns:a16="http://schemas.microsoft.com/office/drawing/2014/main" id="{C36D98F0-FF1A-1DF4-A172-F270D03F117A}"/>
              </a:ext>
            </a:extLst>
          </p:cNvPr>
          <p:cNvGrpSpPr>
            <a:grpSpLocks/>
          </p:cNvGrpSpPr>
          <p:nvPr/>
        </p:nvGrpSpPr>
        <p:grpSpPr bwMode="auto">
          <a:xfrm>
            <a:off x="415727" y="6210986"/>
            <a:ext cx="8471098" cy="561975"/>
            <a:chOff x="647700" y="6137756"/>
            <a:chExt cx="8496300" cy="560962"/>
          </a:xfrm>
        </p:grpSpPr>
        <p:sp>
          <p:nvSpPr>
            <p:cNvPr id="12" name="Пятиугольник 11">
              <a:extLst>
                <a:ext uri="{FF2B5EF4-FFF2-40B4-BE49-F238E27FC236}">
                  <a16:creationId xmlns="" xmlns:a16="http://schemas.microsoft.com/office/drawing/2014/main" id="{98099EF7-3704-F8BF-C4A5-3CF4FAAC86CF}"/>
                </a:ext>
              </a:extLst>
            </p:cNvPr>
            <p:cNvSpPr/>
            <p:nvPr/>
          </p:nvSpPr>
          <p:spPr bwMode="auto">
            <a:xfrm rot="10800000">
              <a:off x="3203575" y="6453098"/>
              <a:ext cx="5940425" cy="215511"/>
            </a:xfrm>
            <a:prstGeom prst="homePlat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="" xmlns:a16="http://schemas.microsoft.com/office/drawing/2014/main" id="{D9FBB1E1-DB11-F0AA-F9B9-37B820CD9B1C}"/>
                </a:ext>
              </a:extLst>
            </p:cNvPr>
            <p:cNvSpPr/>
            <p:nvPr/>
          </p:nvSpPr>
          <p:spPr bwMode="auto">
            <a:xfrm>
              <a:off x="6964363" y="6581455"/>
              <a:ext cx="1922462" cy="11567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22543" name="TextBox 46">
              <a:extLst>
                <a:ext uri="{FF2B5EF4-FFF2-40B4-BE49-F238E27FC236}">
                  <a16:creationId xmlns="" xmlns:a16="http://schemas.microsoft.com/office/drawing/2014/main" id="{E420C915-4590-1AF9-B2C9-B3C2CB7222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9671" y="6307791"/>
              <a:ext cx="2216395" cy="261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100" b="1" dirty="0">
                  <a:solidFill>
                    <a:srgbClr val="002060"/>
                  </a:solidFill>
                </a:rPr>
                <a:t>ОО «ПАСМР ЧР»</a:t>
              </a:r>
              <a:endParaRPr lang="ru-RU" sz="1100" dirty="0">
                <a:solidFill>
                  <a:srgbClr val="002060"/>
                </a:solidFill>
              </a:endParaRPr>
            </a:p>
          </p:txBody>
        </p:sp>
        <p:cxnSp>
          <p:nvCxnSpPr>
            <p:cNvPr id="15" name="Прямая соединительная линия 14">
              <a:extLst>
                <a:ext uri="{FF2B5EF4-FFF2-40B4-BE49-F238E27FC236}">
                  <a16:creationId xmlns="" xmlns:a16="http://schemas.microsoft.com/office/drawing/2014/main" id="{1C0814B5-331F-FA77-6035-4B115D6FE05A}"/>
                </a:ext>
              </a:extLst>
            </p:cNvPr>
            <p:cNvCxnSpPr/>
            <p:nvPr/>
          </p:nvCxnSpPr>
          <p:spPr bwMode="auto">
            <a:xfrm>
              <a:off x="647700" y="6137756"/>
              <a:ext cx="0" cy="560962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66F7EC98-98EB-08DC-9BBB-1EB68090C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37312"/>
            <a:ext cx="53496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63904FD3-E5A8-34A8-0458-196ABFCC7591}"/>
              </a:ext>
            </a:extLst>
          </p:cNvPr>
          <p:cNvSpPr txBox="1">
            <a:spLocks/>
          </p:cNvSpPr>
          <p:nvPr/>
        </p:nvSpPr>
        <p:spPr bwMode="auto">
          <a:xfrm>
            <a:off x="307713" y="145553"/>
            <a:ext cx="8569325" cy="6070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lvl="0">
              <a:defRPr/>
            </a:pPr>
            <a:r>
              <a:rPr lang="ru-RU" sz="1400" b="1" dirty="0">
                <a:solidFill>
                  <a:srgbClr val="002060"/>
                </a:solidFill>
              </a:rPr>
              <a:t>МЕРОПРИЯТИЯ ПРОФЕССИОНАЛЬНОЙ АССОЦИАЦИИ СРЕДНИХ МЕДИЦИНСКИХ РАБОТНИКОВ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15B2429-736C-4C48-8F58-4A0B678263E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37268" y="4617670"/>
            <a:ext cx="2083306" cy="156247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7945F1C-3DAB-F153-5F28-89131A6AE82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63113" y="4632502"/>
            <a:ext cx="2075659" cy="155674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0503596-BCCA-41E9-1838-EF11E81A6F0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68458" y="2305538"/>
            <a:ext cx="1612002" cy="21493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9B99D7E-945B-93D5-2CFF-FF4A3FA555CB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207400" y="2282847"/>
            <a:ext cx="1612002" cy="214933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13A8DF92-6D3B-4426-1D06-41DECEA9AB4D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951112" y="2291087"/>
            <a:ext cx="1612001" cy="214933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FB3E34F-A5DE-F84A-DB6E-0D4EEEEF8156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01300" y="4627125"/>
            <a:ext cx="2070698" cy="155302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669A5CAB-ECA2-52C3-BF52-F1E971E35802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39829" y="2291087"/>
            <a:ext cx="1599642" cy="21328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12BBF4DF-7B02-A6D9-6F45-62C0E286F2ED}"/>
              </a:ext>
            </a:extLst>
          </p:cNvPr>
          <p:cNvSpPr txBox="1"/>
          <p:nvPr/>
        </p:nvSpPr>
        <p:spPr>
          <a:xfrm>
            <a:off x="285855" y="1207802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Выездная школа РАМС </a:t>
            </a:r>
          </a:p>
          <a:p>
            <a:r>
              <a:rPr lang="ru-RU" b="1" dirty="0">
                <a:solidFill>
                  <a:srgbClr val="002060"/>
                </a:solidFill>
              </a:rPr>
              <a:t>«Эффективные перинатальные практики»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0DD16E3-5FFC-1D84-2370-C228308F351C}"/>
              </a:ext>
            </a:extLst>
          </p:cNvPr>
          <p:cNvSpPr txBox="1"/>
          <p:nvPr/>
        </p:nvSpPr>
        <p:spPr>
          <a:xfrm>
            <a:off x="247388" y="1895371"/>
            <a:ext cx="31841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</a:rPr>
              <a:t>Двухдневный семинар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2013067D-55DB-3A5F-DB71-46FB13558926}"/>
              </a:ext>
            </a:extLst>
          </p:cNvPr>
          <p:cNvSpPr txBox="1"/>
          <p:nvPr/>
        </p:nvSpPr>
        <p:spPr>
          <a:xfrm>
            <a:off x="4857855" y="870871"/>
            <a:ext cx="41066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Спикер - Агапова Юлия Владимировна</a:t>
            </a:r>
          </a:p>
          <a:p>
            <a:r>
              <a:rPr lang="ru-RU" sz="1200" dirty="0">
                <a:solidFill>
                  <a:srgbClr val="002060"/>
                </a:solidFill>
              </a:rPr>
              <a:t>директор по профессиональному развитию РАМС, руководитель специализированной секции </a:t>
            </a:r>
          </a:p>
          <a:p>
            <a:r>
              <a:rPr lang="ru-RU" sz="1200" dirty="0">
                <a:solidFill>
                  <a:srgbClr val="002060"/>
                </a:solidFill>
              </a:rPr>
              <a:t>«Акушерское дело»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CB390E01-A91D-79E8-75EB-FF9276D9ADD6}"/>
              </a:ext>
            </a:extLst>
          </p:cNvPr>
          <p:cNvSpPr txBox="1"/>
          <p:nvPr/>
        </p:nvSpPr>
        <p:spPr>
          <a:xfrm>
            <a:off x="263898" y="831523"/>
            <a:ext cx="17158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29-30 марта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CCC151F5-BBF1-4104-3420-3D05055FDA5C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3706241" y="2291087"/>
            <a:ext cx="1623475" cy="216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553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0FE7488-7B75-4663-3EE8-EF9EB42AE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Прямоугольник 4">
            <a:extLst>
              <a:ext uri="{FF2B5EF4-FFF2-40B4-BE49-F238E27FC236}">
                <a16:creationId xmlns="" xmlns:a16="http://schemas.microsoft.com/office/drawing/2014/main" id="{8FDBC963-301E-E322-8497-D1A37CDFEF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25" y="1588"/>
            <a:ext cx="1428750" cy="1444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algn="ctr" defTabSz="957263"/>
            <a:endParaRPr lang="ru-RU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2" name="Группа 17">
            <a:extLst>
              <a:ext uri="{FF2B5EF4-FFF2-40B4-BE49-F238E27FC236}">
                <a16:creationId xmlns="" xmlns:a16="http://schemas.microsoft.com/office/drawing/2014/main" id="{7DDAF397-C475-C927-8276-0B9BCF6CA47C}"/>
              </a:ext>
            </a:extLst>
          </p:cNvPr>
          <p:cNvGrpSpPr>
            <a:grpSpLocks/>
          </p:cNvGrpSpPr>
          <p:nvPr/>
        </p:nvGrpSpPr>
        <p:grpSpPr bwMode="auto">
          <a:xfrm>
            <a:off x="415727" y="6210986"/>
            <a:ext cx="8471098" cy="561975"/>
            <a:chOff x="647700" y="6137756"/>
            <a:chExt cx="8496300" cy="560962"/>
          </a:xfrm>
        </p:grpSpPr>
        <p:sp>
          <p:nvSpPr>
            <p:cNvPr id="12" name="Пятиугольник 11">
              <a:extLst>
                <a:ext uri="{FF2B5EF4-FFF2-40B4-BE49-F238E27FC236}">
                  <a16:creationId xmlns="" xmlns:a16="http://schemas.microsoft.com/office/drawing/2014/main" id="{439458B3-A546-E44C-FB0F-506DE57B3312}"/>
                </a:ext>
              </a:extLst>
            </p:cNvPr>
            <p:cNvSpPr/>
            <p:nvPr/>
          </p:nvSpPr>
          <p:spPr bwMode="auto">
            <a:xfrm rot="10800000">
              <a:off x="3203575" y="6453098"/>
              <a:ext cx="5940425" cy="215511"/>
            </a:xfrm>
            <a:prstGeom prst="homePlat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="" xmlns:a16="http://schemas.microsoft.com/office/drawing/2014/main" id="{C477C0B2-8AA2-CF28-EB74-4AF3D51F3514}"/>
                </a:ext>
              </a:extLst>
            </p:cNvPr>
            <p:cNvSpPr/>
            <p:nvPr/>
          </p:nvSpPr>
          <p:spPr bwMode="auto">
            <a:xfrm>
              <a:off x="6964363" y="6581455"/>
              <a:ext cx="1922462" cy="11567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22543" name="TextBox 46">
              <a:extLst>
                <a:ext uri="{FF2B5EF4-FFF2-40B4-BE49-F238E27FC236}">
                  <a16:creationId xmlns="" xmlns:a16="http://schemas.microsoft.com/office/drawing/2014/main" id="{BC377BE1-031F-AE45-B342-97D2ADFA57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9671" y="6307791"/>
              <a:ext cx="2216395" cy="261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100" b="1" dirty="0">
                  <a:solidFill>
                    <a:srgbClr val="002060"/>
                  </a:solidFill>
                </a:rPr>
                <a:t>ОО «ПАСМР ЧР»</a:t>
              </a:r>
              <a:endParaRPr lang="ru-RU" sz="1100" dirty="0">
                <a:solidFill>
                  <a:srgbClr val="002060"/>
                </a:solidFill>
              </a:endParaRPr>
            </a:p>
          </p:txBody>
        </p:sp>
        <p:cxnSp>
          <p:nvCxnSpPr>
            <p:cNvPr id="15" name="Прямая соединительная линия 14">
              <a:extLst>
                <a:ext uri="{FF2B5EF4-FFF2-40B4-BE49-F238E27FC236}">
                  <a16:creationId xmlns="" xmlns:a16="http://schemas.microsoft.com/office/drawing/2014/main" id="{A1A94934-FB90-F296-BB8E-1CEE07BC4471}"/>
                </a:ext>
              </a:extLst>
            </p:cNvPr>
            <p:cNvCxnSpPr/>
            <p:nvPr/>
          </p:nvCxnSpPr>
          <p:spPr bwMode="auto">
            <a:xfrm>
              <a:off x="647700" y="6137756"/>
              <a:ext cx="0" cy="560962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B518B17B-A35E-297C-7FF0-14E24F7FC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37312"/>
            <a:ext cx="53496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E7020818-4674-3CB9-02D8-BDC529F5B63D}"/>
              </a:ext>
            </a:extLst>
          </p:cNvPr>
          <p:cNvSpPr txBox="1">
            <a:spLocks/>
          </p:cNvSpPr>
          <p:nvPr/>
        </p:nvSpPr>
        <p:spPr bwMode="auto">
          <a:xfrm>
            <a:off x="307713" y="145553"/>
            <a:ext cx="8569325" cy="6070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lvl="0">
              <a:defRPr/>
            </a:pPr>
            <a:r>
              <a:rPr lang="ru-RU" sz="1400" b="1" dirty="0">
                <a:solidFill>
                  <a:srgbClr val="002060"/>
                </a:solidFill>
              </a:rPr>
              <a:t>МЕРОПРИЯТИЯ ПРОФЕССИОНАЛЬНОЙ АССОЦИАЦИИ СРЕДНИХ МЕДИЦИНСКИХ РАБОТНИКОВ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EDBD135-1FE1-EAAE-9C84-16062D6CF86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4168" y="1093894"/>
            <a:ext cx="2641152" cy="30429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AAD2139-32F3-7284-8AB5-C73C7951E5D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6293" y="4378646"/>
            <a:ext cx="2912382" cy="175880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FD02755-4E31-45A7-B34D-476574473C0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06591" y="4352337"/>
            <a:ext cx="2846651" cy="18001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5F11B94-234E-814E-74BB-581F5771CE31}"/>
              </a:ext>
            </a:extLst>
          </p:cNvPr>
          <p:cNvSpPr txBox="1"/>
          <p:nvPr/>
        </p:nvSpPr>
        <p:spPr>
          <a:xfrm>
            <a:off x="390250" y="1010345"/>
            <a:ext cx="548841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3 апреля </a:t>
            </a:r>
          </a:p>
          <a:p>
            <a:endParaRPr lang="ru-RU" dirty="0">
              <a:solidFill>
                <a:srgbClr val="002060"/>
              </a:solidFill>
            </a:endParaRPr>
          </a:p>
          <a:p>
            <a:r>
              <a:rPr lang="ru-RU" dirty="0">
                <a:solidFill>
                  <a:srgbClr val="002060"/>
                </a:solidFill>
              </a:rPr>
              <a:t>Республиканская научно-практическая конференция </a:t>
            </a:r>
          </a:p>
          <a:p>
            <a:endParaRPr lang="ru-RU" b="1" dirty="0">
              <a:solidFill>
                <a:srgbClr val="002060"/>
              </a:solidFill>
            </a:endParaRPr>
          </a:p>
          <a:p>
            <a:r>
              <a:rPr lang="ru-RU" b="1" dirty="0">
                <a:solidFill>
                  <a:srgbClr val="002060"/>
                </a:solidFill>
              </a:rPr>
              <a:t>«Основные направления деятельности средних медицинских работников в раннем выявлении, профилактике и лечении туберкулёза»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3CC0D5D-F566-064E-825A-DD1B5F2DC172}"/>
              </a:ext>
            </a:extLst>
          </p:cNvPr>
          <p:cNvSpPr txBox="1"/>
          <p:nvPr/>
        </p:nvSpPr>
        <p:spPr>
          <a:xfrm>
            <a:off x="415727" y="3187239"/>
            <a:ext cx="26914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Акция «Белая ромашка»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3A9EEB9-1554-75BC-A854-ADC12D3EA28C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55008" y="4367349"/>
            <a:ext cx="2520280" cy="177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866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7BE9FD7-0ADC-33CD-F306-2C0D8719E1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Прямоугольник 4">
            <a:extLst>
              <a:ext uri="{FF2B5EF4-FFF2-40B4-BE49-F238E27FC236}">
                <a16:creationId xmlns="" xmlns:a16="http://schemas.microsoft.com/office/drawing/2014/main" id="{C071A96D-9F83-92DD-54CB-5F33506F2B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25" y="1588"/>
            <a:ext cx="1428750" cy="1444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algn="ctr" defTabSz="957263"/>
            <a:endParaRPr lang="ru-RU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2" name="Группа 17">
            <a:extLst>
              <a:ext uri="{FF2B5EF4-FFF2-40B4-BE49-F238E27FC236}">
                <a16:creationId xmlns="" xmlns:a16="http://schemas.microsoft.com/office/drawing/2014/main" id="{4C520DA7-27C7-A87F-FEAC-53D8C0B472F7}"/>
              </a:ext>
            </a:extLst>
          </p:cNvPr>
          <p:cNvGrpSpPr>
            <a:grpSpLocks/>
          </p:cNvGrpSpPr>
          <p:nvPr/>
        </p:nvGrpSpPr>
        <p:grpSpPr bwMode="auto">
          <a:xfrm>
            <a:off x="415727" y="6210986"/>
            <a:ext cx="8471098" cy="561975"/>
            <a:chOff x="647700" y="6137756"/>
            <a:chExt cx="8496300" cy="560962"/>
          </a:xfrm>
        </p:grpSpPr>
        <p:sp>
          <p:nvSpPr>
            <p:cNvPr id="12" name="Пятиугольник 11">
              <a:extLst>
                <a:ext uri="{FF2B5EF4-FFF2-40B4-BE49-F238E27FC236}">
                  <a16:creationId xmlns="" xmlns:a16="http://schemas.microsoft.com/office/drawing/2014/main" id="{50E06BF1-2E42-EBA1-15E0-1FD9C7A4ABB7}"/>
                </a:ext>
              </a:extLst>
            </p:cNvPr>
            <p:cNvSpPr/>
            <p:nvPr/>
          </p:nvSpPr>
          <p:spPr bwMode="auto">
            <a:xfrm rot="10800000">
              <a:off x="3203575" y="6453098"/>
              <a:ext cx="5940425" cy="215511"/>
            </a:xfrm>
            <a:prstGeom prst="homePlat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="" xmlns:a16="http://schemas.microsoft.com/office/drawing/2014/main" id="{FE416CD0-3307-4A6F-EBF7-9CF6B0A7B4AC}"/>
                </a:ext>
              </a:extLst>
            </p:cNvPr>
            <p:cNvSpPr/>
            <p:nvPr/>
          </p:nvSpPr>
          <p:spPr bwMode="auto">
            <a:xfrm>
              <a:off x="6964363" y="6581455"/>
              <a:ext cx="1922462" cy="11567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22543" name="TextBox 46">
              <a:extLst>
                <a:ext uri="{FF2B5EF4-FFF2-40B4-BE49-F238E27FC236}">
                  <a16:creationId xmlns="" xmlns:a16="http://schemas.microsoft.com/office/drawing/2014/main" id="{4A691F58-3BB7-6B2D-FF28-E0EDECF4E0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9671" y="6307791"/>
              <a:ext cx="2216395" cy="261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100" b="1" dirty="0">
                  <a:solidFill>
                    <a:srgbClr val="002060"/>
                  </a:solidFill>
                </a:rPr>
                <a:t>ОО «ПАСМР ЧР»</a:t>
              </a:r>
              <a:endParaRPr lang="ru-RU" sz="1100" dirty="0">
                <a:solidFill>
                  <a:srgbClr val="002060"/>
                </a:solidFill>
              </a:endParaRPr>
            </a:p>
          </p:txBody>
        </p:sp>
        <p:cxnSp>
          <p:nvCxnSpPr>
            <p:cNvPr id="15" name="Прямая соединительная линия 14">
              <a:extLst>
                <a:ext uri="{FF2B5EF4-FFF2-40B4-BE49-F238E27FC236}">
                  <a16:creationId xmlns="" xmlns:a16="http://schemas.microsoft.com/office/drawing/2014/main" id="{2C086B80-30F2-0207-8E9B-02D6A8908761}"/>
                </a:ext>
              </a:extLst>
            </p:cNvPr>
            <p:cNvCxnSpPr/>
            <p:nvPr/>
          </p:nvCxnSpPr>
          <p:spPr bwMode="auto">
            <a:xfrm>
              <a:off x="647700" y="6137756"/>
              <a:ext cx="0" cy="560962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B450C44A-8DBD-73F4-7777-F1FB91DDC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37312"/>
            <a:ext cx="53496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B90F16BD-C9FE-32C3-110D-646484C6732B}"/>
              </a:ext>
            </a:extLst>
          </p:cNvPr>
          <p:cNvSpPr txBox="1">
            <a:spLocks/>
          </p:cNvSpPr>
          <p:nvPr/>
        </p:nvSpPr>
        <p:spPr bwMode="auto">
          <a:xfrm>
            <a:off x="307713" y="145553"/>
            <a:ext cx="8569325" cy="6070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lvl="0">
              <a:defRPr/>
            </a:pPr>
            <a:r>
              <a:rPr lang="ru-RU" sz="1400" b="1" dirty="0">
                <a:solidFill>
                  <a:srgbClr val="002060"/>
                </a:solidFill>
              </a:rPr>
              <a:t>МЕРОПРИЯТИЯ ПРОФЕССИОНАЛЬНОЙ АССОЦИАЦИИ СРЕДНИХ МЕДИЦИНСКИХ РАБОТНИКОВ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FC0C032-9B03-BBFF-ACC0-C8E8C007827E}"/>
              </a:ext>
            </a:extLst>
          </p:cNvPr>
          <p:cNvSpPr txBox="1"/>
          <p:nvPr/>
        </p:nvSpPr>
        <p:spPr>
          <a:xfrm>
            <a:off x="257437" y="896584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24 апреля </a:t>
            </a:r>
            <a:endParaRPr lang="ru-RU" dirty="0"/>
          </a:p>
          <a:p>
            <a:r>
              <a:rPr lang="ru-RU" dirty="0">
                <a:solidFill>
                  <a:srgbClr val="002060"/>
                </a:solidFill>
              </a:rPr>
              <a:t>Республиканская конференция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EFD7C21-3A5E-198F-9D71-60F72E99B022}"/>
              </a:ext>
            </a:extLst>
          </p:cNvPr>
          <p:cNvSpPr txBox="1"/>
          <p:nvPr/>
        </p:nvSpPr>
        <p:spPr>
          <a:xfrm>
            <a:off x="3707904" y="3031775"/>
            <a:ext cx="36882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Секция «Лечебное дело»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1F2C1C0-128F-222A-8DAE-8144659E314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t="8233" r="6580"/>
          <a:stretch/>
        </p:blipFill>
        <p:spPr>
          <a:xfrm>
            <a:off x="355042" y="1639655"/>
            <a:ext cx="3041913" cy="224107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317B11C8-0353-6CB6-1AF9-C8D9F00B1E0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85093" y="869016"/>
            <a:ext cx="2078056" cy="277074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3C875EE0-8304-63FC-34E4-53EB12E7D3B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l="695" t="-5017" r="7757" b="5435"/>
          <a:stretch/>
        </p:blipFill>
        <p:spPr>
          <a:xfrm flipH="1">
            <a:off x="332703" y="3781574"/>
            <a:ext cx="3064252" cy="249989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333980D1-7C5E-4904-0AE2-207D35BF6E93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91698" y="3915681"/>
            <a:ext cx="3171451" cy="237858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04D49D06-B1C0-28F4-83B1-A31AF5D9EF3B}"/>
              </a:ext>
            </a:extLst>
          </p:cNvPr>
          <p:cNvSpPr txBox="1"/>
          <p:nvPr/>
        </p:nvSpPr>
        <p:spPr>
          <a:xfrm>
            <a:off x="3582933" y="1806623"/>
            <a:ext cx="29097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/>
              <a:t>Мастер-классу по скринингу </a:t>
            </a:r>
          </a:p>
          <a:p>
            <a:pPr algn="ctr"/>
            <a:r>
              <a:rPr lang="ru-RU" sz="1600" dirty="0"/>
              <a:t>на выявление злокачественных новообразований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011AF10E-C286-0335-9EDA-15B00A22C057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42377" y="3888719"/>
            <a:ext cx="1789664" cy="238621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94506EEE-86A2-A133-45C4-FF9FB0B8CD26}"/>
              </a:ext>
            </a:extLst>
          </p:cNvPr>
          <p:cNvSpPr txBox="1"/>
          <p:nvPr/>
        </p:nvSpPr>
        <p:spPr>
          <a:xfrm>
            <a:off x="3923735" y="1179841"/>
            <a:ext cx="21926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"День фельдшера" </a:t>
            </a:r>
          </a:p>
        </p:txBody>
      </p:sp>
    </p:spTree>
    <p:extLst>
      <p:ext uri="{BB962C8B-B14F-4D97-AF65-F5344CB8AC3E}">
        <p14:creationId xmlns:p14="http://schemas.microsoft.com/office/powerpoint/2010/main" xmlns="" val="255295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D95B96A-EC8B-A775-85D6-03ADFEF7D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Прямоугольник 4">
            <a:extLst>
              <a:ext uri="{FF2B5EF4-FFF2-40B4-BE49-F238E27FC236}">
                <a16:creationId xmlns="" xmlns:a16="http://schemas.microsoft.com/office/drawing/2014/main" id="{BACED05F-A68B-4CAB-EB1C-18FA6755B7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25" y="1588"/>
            <a:ext cx="1428750" cy="1444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algn="ctr" defTabSz="957263"/>
            <a:endParaRPr lang="ru-RU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2" name="Группа 17">
            <a:extLst>
              <a:ext uri="{FF2B5EF4-FFF2-40B4-BE49-F238E27FC236}">
                <a16:creationId xmlns="" xmlns:a16="http://schemas.microsoft.com/office/drawing/2014/main" id="{F34054EB-A489-414A-5D57-1D2FAD004B97}"/>
              </a:ext>
            </a:extLst>
          </p:cNvPr>
          <p:cNvGrpSpPr>
            <a:grpSpLocks/>
          </p:cNvGrpSpPr>
          <p:nvPr/>
        </p:nvGrpSpPr>
        <p:grpSpPr bwMode="auto">
          <a:xfrm>
            <a:off x="415727" y="6210986"/>
            <a:ext cx="8471098" cy="561975"/>
            <a:chOff x="647700" y="6137756"/>
            <a:chExt cx="8496300" cy="560962"/>
          </a:xfrm>
        </p:grpSpPr>
        <p:sp>
          <p:nvSpPr>
            <p:cNvPr id="12" name="Пятиугольник 11">
              <a:extLst>
                <a:ext uri="{FF2B5EF4-FFF2-40B4-BE49-F238E27FC236}">
                  <a16:creationId xmlns="" xmlns:a16="http://schemas.microsoft.com/office/drawing/2014/main" id="{BCE00B52-79AE-562C-834A-BDB4E24295CD}"/>
                </a:ext>
              </a:extLst>
            </p:cNvPr>
            <p:cNvSpPr/>
            <p:nvPr/>
          </p:nvSpPr>
          <p:spPr bwMode="auto">
            <a:xfrm rot="10800000">
              <a:off x="3203575" y="6453098"/>
              <a:ext cx="5940425" cy="215511"/>
            </a:xfrm>
            <a:prstGeom prst="homePlat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="" xmlns:a16="http://schemas.microsoft.com/office/drawing/2014/main" id="{9A51EA12-C45E-541A-EE5D-9910282C465A}"/>
                </a:ext>
              </a:extLst>
            </p:cNvPr>
            <p:cNvSpPr/>
            <p:nvPr/>
          </p:nvSpPr>
          <p:spPr bwMode="auto">
            <a:xfrm>
              <a:off x="6964363" y="6581455"/>
              <a:ext cx="1922462" cy="11567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22543" name="TextBox 46">
              <a:extLst>
                <a:ext uri="{FF2B5EF4-FFF2-40B4-BE49-F238E27FC236}">
                  <a16:creationId xmlns="" xmlns:a16="http://schemas.microsoft.com/office/drawing/2014/main" id="{2A3A8A0D-862A-C95E-0464-E9A75F7AF0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9671" y="6307791"/>
              <a:ext cx="2216395" cy="261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100" b="1" dirty="0">
                  <a:solidFill>
                    <a:srgbClr val="002060"/>
                  </a:solidFill>
                </a:rPr>
                <a:t>ОО «ПАСМР ЧР»</a:t>
              </a:r>
              <a:endParaRPr lang="ru-RU" sz="1100" dirty="0">
                <a:solidFill>
                  <a:srgbClr val="002060"/>
                </a:solidFill>
              </a:endParaRPr>
            </a:p>
          </p:txBody>
        </p:sp>
        <p:cxnSp>
          <p:nvCxnSpPr>
            <p:cNvPr id="15" name="Прямая соединительная линия 14">
              <a:extLst>
                <a:ext uri="{FF2B5EF4-FFF2-40B4-BE49-F238E27FC236}">
                  <a16:creationId xmlns="" xmlns:a16="http://schemas.microsoft.com/office/drawing/2014/main" id="{A23DF52C-A7A1-D28C-EB7E-AAA668C7FA42}"/>
                </a:ext>
              </a:extLst>
            </p:cNvPr>
            <p:cNvCxnSpPr/>
            <p:nvPr/>
          </p:nvCxnSpPr>
          <p:spPr bwMode="auto">
            <a:xfrm>
              <a:off x="647700" y="6137756"/>
              <a:ext cx="0" cy="560962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7BD81564-676C-8475-D43C-070931F4B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37312"/>
            <a:ext cx="53496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847A18D7-085D-CF54-9E2C-420C84650144}"/>
              </a:ext>
            </a:extLst>
          </p:cNvPr>
          <p:cNvSpPr txBox="1">
            <a:spLocks/>
          </p:cNvSpPr>
          <p:nvPr/>
        </p:nvSpPr>
        <p:spPr bwMode="auto">
          <a:xfrm>
            <a:off x="307713" y="145553"/>
            <a:ext cx="8569325" cy="6070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lvl="0">
              <a:defRPr/>
            </a:pPr>
            <a:r>
              <a:rPr lang="ru-RU" sz="1400" b="1" dirty="0">
                <a:solidFill>
                  <a:srgbClr val="002060"/>
                </a:solidFill>
              </a:rPr>
              <a:t>МЕРОПРИЯТИЯ ПРОФЕССИОНАЛЬНОЙ АССОЦИАЦИИ СРЕДНИХ МЕДИЦИНСКИХ РАБОТНИКОВ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22D6EE5-CBE7-FB8C-8CE9-3B68DFCCDF1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66062" y="1513090"/>
            <a:ext cx="2700308" cy="20252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CD8DE9E-43DF-EF78-A5FD-F1D3F504AF08}"/>
              </a:ext>
            </a:extLst>
          </p:cNvPr>
          <p:cNvSpPr txBox="1"/>
          <p:nvPr/>
        </p:nvSpPr>
        <p:spPr>
          <a:xfrm>
            <a:off x="326937" y="871750"/>
            <a:ext cx="2909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5 мая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7085265-C47A-ACCD-9B62-2A9BC0CAC2C0}"/>
              </a:ext>
            </a:extLst>
          </p:cNvPr>
          <p:cNvSpPr txBox="1"/>
          <p:nvPr/>
        </p:nvSpPr>
        <p:spPr>
          <a:xfrm>
            <a:off x="2483768" y="877501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МЕЖДУНАРОДНЫЙ ДЕНЬ АКУШЕРКИ  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477182C-C120-5C98-EC03-0C47325BE8F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6" y="3812168"/>
            <a:ext cx="2850376" cy="213778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98D52ECE-5C22-B16E-9B26-50365EC3141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321510" y="3812168"/>
            <a:ext cx="2850376" cy="213778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D0404A85-9FE0-6E70-3FB6-D6D26B9E38E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5576" y="1522166"/>
            <a:ext cx="3607798" cy="201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9814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E8D1D13-E1FE-BE51-3EC7-F07E6DBCFE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Прямоугольник 4">
            <a:extLst>
              <a:ext uri="{FF2B5EF4-FFF2-40B4-BE49-F238E27FC236}">
                <a16:creationId xmlns="" xmlns:a16="http://schemas.microsoft.com/office/drawing/2014/main" id="{24D3A2D7-1B6C-5A43-BB0F-46CBE2EBD4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25" y="1588"/>
            <a:ext cx="1428750" cy="1444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algn="ctr" defTabSz="957263"/>
            <a:endParaRPr lang="ru-RU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2" name="Группа 17">
            <a:extLst>
              <a:ext uri="{FF2B5EF4-FFF2-40B4-BE49-F238E27FC236}">
                <a16:creationId xmlns="" xmlns:a16="http://schemas.microsoft.com/office/drawing/2014/main" id="{894A981E-6129-4C84-2811-C7D8C8880D04}"/>
              </a:ext>
            </a:extLst>
          </p:cNvPr>
          <p:cNvGrpSpPr>
            <a:grpSpLocks/>
          </p:cNvGrpSpPr>
          <p:nvPr/>
        </p:nvGrpSpPr>
        <p:grpSpPr bwMode="auto">
          <a:xfrm>
            <a:off x="415727" y="6210986"/>
            <a:ext cx="8471098" cy="561975"/>
            <a:chOff x="647700" y="6137756"/>
            <a:chExt cx="8496300" cy="560962"/>
          </a:xfrm>
        </p:grpSpPr>
        <p:sp>
          <p:nvSpPr>
            <p:cNvPr id="12" name="Пятиугольник 11">
              <a:extLst>
                <a:ext uri="{FF2B5EF4-FFF2-40B4-BE49-F238E27FC236}">
                  <a16:creationId xmlns="" xmlns:a16="http://schemas.microsoft.com/office/drawing/2014/main" id="{1EAA6113-E783-195F-1588-6201741D8CFC}"/>
                </a:ext>
              </a:extLst>
            </p:cNvPr>
            <p:cNvSpPr/>
            <p:nvPr/>
          </p:nvSpPr>
          <p:spPr bwMode="auto">
            <a:xfrm rot="10800000">
              <a:off x="3203575" y="6453098"/>
              <a:ext cx="5940425" cy="215511"/>
            </a:xfrm>
            <a:prstGeom prst="homePlat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="" xmlns:a16="http://schemas.microsoft.com/office/drawing/2014/main" id="{DB46DB37-5BCC-C0E4-F096-3257067D12AF}"/>
                </a:ext>
              </a:extLst>
            </p:cNvPr>
            <p:cNvSpPr/>
            <p:nvPr/>
          </p:nvSpPr>
          <p:spPr bwMode="auto">
            <a:xfrm>
              <a:off x="6964363" y="6581455"/>
              <a:ext cx="1922462" cy="11567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22543" name="TextBox 46">
              <a:extLst>
                <a:ext uri="{FF2B5EF4-FFF2-40B4-BE49-F238E27FC236}">
                  <a16:creationId xmlns="" xmlns:a16="http://schemas.microsoft.com/office/drawing/2014/main" id="{9D699405-09FC-7469-F543-0415A8E29A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9671" y="6307791"/>
              <a:ext cx="2216395" cy="261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100" b="1" dirty="0">
                  <a:solidFill>
                    <a:srgbClr val="002060"/>
                  </a:solidFill>
                </a:rPr>
                <a:t>ОО «ПАСМР ЧР»</a:t>
              </a:r>
              <a:endParaRPr lang="ru-RU" sz="1100" dirty="0">
                <a:solidFill>
                  <a:srgbClr val="002060"/>
                </a:solidFill>
              </a:endParaRPr>
            </a:p>
          </p:txBody>
        </p:sp>
        <p:cxnSp>
          <p:nvCxnSpPr>
            <p:cNvPr id="15" name="Прямая соединительная линия 14">
              <a:extLst>
                <a:ext uri="{FF2B5EF4-FFF2-40B4-BE49-F238E27FC236}">
                  <a16:creationId xmlns="" xmlns:a16="http://schemas.microsoft.com/office/drawing/2014/main" id="{99A70B08-6547-FC9C-4B2F-16A51D1CCE13}"/>
                </a:ext>
              </a:extLst>
            </p:cNvPr>
            <p:cNvCxnSpPr/>
            <p:nvPr/>
          </p:nvCxnSpPr>
          <p:spPr bwMode="auto">
            <a:xfrm>
              <a:off x="647700" y="6137756"/>
              <a:ext cx="0" cy="560962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8654E8E2-A677-F3CF-7466-B36482CB2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37312"/>
            <a:ext cx="53496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D36E91E5-A4FC-40E3-39CD-66B48A3729EE}"/>
              </a:ext>
            </a:extLst>
          </p:cNvPr>
          <p:cNvSpPr txBox="1">
            <a:spLocks/>
          </p:cNvSpPr>
          <p:nvPr/>
        </p:nvSpPr>
        <p:spPr bwMode="auto">
          <a:xfrm>
            <a:off x="307713" y="145553"/>
            <a:ext cx="8569325" cy="6070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lvl="0">
              <a:defRPr/>
            </a:pPr>
            <a:r>
              <a:rPr lang="ru-RU" sz="1400" b="1" dirty="0">
                <a:solidFill>
                  <a:srgbClr val="002060"/>
                </a:solidFill>
              </a:rPr>
              <a:t>МЕРОПРИЯТИЯ ПРОФЕССИОНАЛЬНОЙ АССОЦИАЦИИ СРЕДНИХ МЕДИЦИНСКИХ РАБОТНИКОВ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0823291-E55E-543B-7C13-62788B5D80D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t="11653"/>
          <a:stretch/>
        </p:blipFill>
        <p:spPr>
          <a:xfrm>
            <a:off x="3215707" y="3789363"/>
            <a:ext cx="2753335" cy="182435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0F8D945-895E-FBD0-8DA4-87F81E0697B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2157" y="1718956"/>
            <a:ext cx="2689456" cy="179332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27105A2-D831-6A28-42BC-B6613E9C972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52388" y="1725731"/>
            <a:ext cx="2439322" cy="182949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D8507F6-30B3-4FD0-369A-EF9F3C04D3C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 l="2263" t="-351" r="4677" b="351"/>
          <a:stretch/>
        </p:blipFill>
        <p:spPr>
          <a:xfrm>
            <a:off x="6147650" y="3789363"/>
            <a:ext cx="2553274" cy="182949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5C7F5270-5BE3-9715-4D46-59DC2C95F02C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38278" y="3791420"/>
            <a:ext cx="2753335" cy="18359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EE27E00-9932-9254-1C70-CCD54E7DCC2F}"/>
              </a:ext>
            </a:extLst>
          </p:cNvPr>
          <p:cNvSpPr txBox="1"/>
          <p:nvPr/>
        </p:nvSpPr>
        <p:spPr>
          <a:xfrm>
            <a:off x="1907704" y="700121"/>
            <a:ext cx="89801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12 мая - </a:t>
            </a:r>
            <a:r>
              <a:rPr lang="ru-RU" sz="1600" b="1" dirty="0">
                <a:solidFill>
                  <a:srgbClr val="C00000"/>
                </a:solidFill>
              </a:rPr>
              <a:t>МЕЖДУНАРОДНЫЙ ДЕНЬ МЕДИЦИНСКОЙ СЕСТРЫ</a:t>
            </a:r>
            <a:endParaRPr lang="ru-RU" b="1" dirty="0">
              <a:solidFill>
                <a:srgbClr val="C00000"/>
              </a:solidFill>
            </a:endParaRPr>
          </a:p>
          <a:p>
            <a:r>
              <a:rPr lang="ru-RU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39FF3D8-1F55-FA34-CA56-B69E91D75C0A}"/>
              </a:ext>
            </a:extLst>
          </p:cNvPr>
          <p:cNvSpPr txBox="1"/>
          <p:nvPr/>
        </p:nvSpPr>
        <p:spPr>
          <a:xfrm>
            <a:off x="302157" y="1089827"/>
            <a:ext cx="58454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14 мая - </a:t>
            </a:r>
            <a:r>
              <a:rPr lang="ru-RU" b="1" dirty="0">
                <a:solidFill>
                  <a:srgbClr val="002060"/>
                </a:solidFill>
              </a:rPr>
              <a:t>Выездная научно-практическая конференция </a:t>
            </a:r>
          </a:p>
          <a:p>
            <a:r>
              <a:rPr lang="ru-RU" b="1" dirty="0">
                <a:solidFill>
                  <a:srgbClr val="002060"/>
                </a:solidFill>
              </a:rPr>
              <a:t>«Медицинская сестра - вчера, сегодня, завтра»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C7F5568F-80D6-8462-D91D-8688E46D2348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09944" y="1722014"/>
            <a:ext cx="2711183" cy="180780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4BBAE68B-7007-84C5-3946-F9236B22ECEA}"/>
              </a:ext>
            </a:extLst>
          </p:cNvPr>
          <p:cNvSpPr txBox="1"/>
          <p:nvPr/>
        </p:nvSpPr>
        <p:spPr>
          <a:xfrm>
            <a:off x="456681" y="5644364"/>
            <a:ext cx="81493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/>
              <a:t>Медицинские организации городов Алатыря, Шумерля, Алатырского, Шумерлинского, Порецкого и Ибресинского муниципальных округов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7429DAD5-8FE3-AF17-ECE9-274663F3D3C0}"/>
              </a:ext>
            </a:extLst>
          </p:cNvPr>
          <p:cNvSpPr txBox="1"/>
          <p:nvPr/>
        </p:nvSpPr>
        <p:spPr>
          <a:xfrm>
            <a:off x="6943319" y="1201188"/>
            <a:ext cx="16086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г. Алатырь</a:t>
            </a:r>
          </a:p>
        </p:txBody>
      </p:sp>
    </p:spTree>
    <p:extLst>
      <p:ext uri="{BB962C8B-B14F-4D97-AF65-F5344CB8AC3E}">
        <p14:creationId xmlns:p14="http://schemas.microsoft.com/office/powerpoint/2010/main" xmlns="" val="253328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3A8FE40-C234-BE8D-3F4A-62DA313FF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Прямоугольник 4">
            <a:extLst>
              <a:ext uri="{FF2B5EF4-FFF2-40B4-BE49-F238E27FC236}">
                <a16:creationId xmlns="" xmlns:a16="http://schemas.microsoft.com/office/drawing/2014/main" id="{B53D6A6D-A71F-5ED5-C3B5-BA9BA7FF87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25" y="1588"/>
            <a:ext cx="1428750" cy="1444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algn="ctr" defTabSz="957263"/>
            <a:endParaRPr lang="ru-RU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2" name="Группа 17">
            <a:extLst>
              <a:ext uri="{FF2B5EF4-FFF2-40B4-BE49-F238E27FC236}">
                <a16:creationId xmlns="" xmlns:a16="http://schemas.microsoft.com/office/drawing/2014/main" id="{ED633535-45C3-5963-B8E5-B985535F9F3D}"/>
              </a:ext>
            </a:extLst>
          </p:cNvPr>
          <p:cNvGrpSpPr>
            <a:grpSpLocks/>
          </p:cNvGrpSpPr>
          <p:nvPr/>
        </p:nvGrpSpPr>
        <p:grpSpPr bwMode="auto">
          <a:xfrm>
            <a:off x="415727" y="6210986"/>
            <a:ext cx="8471098" cy="561975"/>
            <a:chOff x="647700" y="6137756"/>
            <a:chExt cx="8496300" cy="560962"/>
          </a:xfrm>
        </p:grpSpPr>
        <p:sp>
          <p:nvSpPr>
            <p:cNvPr id="12" name="Пятиугольник 11">
              <a:extLst>
                <a:ext uri="{FF2B5EF4-FFF2-40B4-BE49-F238E27FC236}">
                  <a16:creationId xmlns="" xmlns:a16="http://schemas.microsoft.com/office/drawing/2014/main" id="{C89BCE2C-48D9-6B9E-01EF-80145757DB89}"/>
                </a:ext>
              </a:extLst>
            </p:cNvPr>
            <p:cNvSpPr/>
            <p:nvPr/>
          </p:nvSpPr>
          <p:spPr bwMode="auto">
            <a:xfrm rot="10800000">
              <a:off x="3203575" y="6453098"/>
              <a:ext cx="5940425" cy="215511"/>
            </a:xfrm>
            <a:prstGeom prst="homePlat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="" xmlns:a16="http://schemas.microsoft.com/office/drawing/2014/main" id="{2678A46D-050F-B585-5688-F831DC8C8748}"/>
                </a:ext>
              </a:extLst>
            </p:cNvPr>
            <p:cNvSpPr/>
            <p:nvPr/>
          </p:nvSpPr>
          <p:spPr bwMode="auto">
            <a:xfrm>
              <a:off x="6964363" y="6581455"/>
              <a:ext cx="1922462" cy="11567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22543" name="TextBox 46">
              <a:extLst>
                <a:ext uri="{FF2B5EF4-FFF2-40B4-BE49-F238E27FC236}">
                  <a16:creationId xmlns="" xmlns:a16="http://schemas.microsoft.com/office/drawing/2014/main" id="{9CD8F002-91C6-678B-3AC3-F84F8AD46A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9671" y="6307791"/>
              <a:ext cx="2216395" cy="261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100" b="1" dirty="0">
                  <a:solidFill>
                    <a:srgbClr val="002060"/>
                  </a:solidFill>
                </a:rPr>
                <a:t>ОО «ПАСМР ЧР»</a:t>
              </a:r>
              <a:endParaRPr lang="ru-RU" sz="1100" dirty="0">
                <a:solidFill>
                  <a:srgbClr val="002060"/>
                </a:solidFill>
              </a:endParaRPr>
            </a:p>
          </p:txBody>
        </p:sp>
        <p:cxnSp>
          <p:nvCxnSpPr>
            <p:cNvPr id="15" name="Прямая соединительная линия 14">
              <a:extLst>
                <a:ext uri="{FF2B5EF4-FFF2-40B4-BE49-F238E27FC236}">
                  <a16:creationId xmlns="" xmlns:a16="http://schemas.microsoft.com/office/drawing/2014/main" id="{4284D577-541C-99C3-E642-C8EF7E8D0A50}"/>
                </a:ext>
              </a:extLst>
            </p:cNvPr>
            <p:cNvCxnSpPr/>
            <p:nvPr/>
          </p:nvCxnSpPr>
          <p:spPr bwMode="auto">
            <a:xfrm>
              <a:off x="647700" y="6137756"/>
              <a:ext cx="0" cy="560962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8923749F-0143-9095-4522-B9CD02402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37312"/>
            <a:ext cx="53496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9920E3F4-0349-D462-58B1-EC2227177C65}"/>
              </a:ext>
            </a:extLst>
          </p:cNvPr>
          <p:cNvSpPr txBox="1">
            <a:spLocks/>
          </p:cNvSpPr>
          <p:nvPr/>
        </p:nvSpPr>
        <p:spPr bwMode="auto">
          <a:xfrm>
            <a:off x="317500" y="115202"/>
            <a:ext cx="8569325" cy="6070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lvl="0">
              <a:defRPr/>
            </a:pPr>
            <a:r>
              <a:rPr lang="ru-RU" sz="1400" b="1" dirty="0">
                <a:solidFill>
                  <a:srgbClr val="002060"/>
                </a:solidFill>
              </a:rPr>
              <a:t>МЕРОПРИЯТИЯ ПРОФЕССИОНАЛЬНОЙ АССОЦИАЦИИ СРЕДНИХ МЕДИЦИНСКИХ РАБОТНИКОВ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289C751-04BD-A175-5ABD-102FB29FBCD8}"/>
              </a:ext>
            </a:extLst>
          </p:cNvPr>
          <p:cNvSpPr txBox="1"/>
          <p:nvPr/>
        </p:nvSpPr>
        <p:spPr>
          <a:xfrm>
            <a:off x="415727" y="909588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28 мая </a:t>
            </a:r>
          </a:p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1C8A3B3-CA9C-D72C-65BD-0A448596C354}"/>
              </a:ext>
            </a:extLst>
          </p:cNvPr>
          <p:cNvSpPr txBox="1"/>
          <p:nvPr/>
        </p:nvSpPr>
        <p:spPr>
          <a:xfrm>
            <a:off x="3188282" y="6057097"/>
            <a:ext cx="55604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БУ «Реабилитационный центр для детей» Минтруда Чувашии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4770550-2675-C87B-E11B-4380BDC1B140}"/>
              </a:ext>
            </a:extLst>
          </p:cNvPr>
          <p:cNvSpPr txBox="1"/>
          <p:nvPr/>
        </p:nvSpPr>
        <p:spPr>
          <a:xfrm>
            <a:off x="307712" y="1304954"/>
            <a:ext cx="55604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Республиканская научно-практическая конференция </a:t>
            </a:r>
          </a:p>
          <a:p>
            <a:r>
              <a:rPr lang="ru-RU" b="1" dirty="0">
                <a:solidFill>
                  <a:srgbClr val="002060"/>
                </a:solidFill>
              </a:rPr>
              <a:t>«Актуальные вопросы практической деятельности специалистов сестринского дела»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AB47FD46-FE40-406C-7F28-6F812BD44E1A}"/>
              </a:ext>
            </a:extLst>
          </p:cNvPr>
          <p:cNvSpPr txBox="1"/>
          <p:nvPr/>
        </p:nvSpPr>
        <p:spPr>
          <a:xfrm>
            <a:off x="286595" y="4115202"/>
            <a:ext cx="535485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Подписание Соглашения о сотрудничестве </a:t>
            </a:r>
          </a:p>
          <a:p>
            <a:r>
              <a:rPr lang="ru-RU" dirty="0">
                <a:solidFill>
                  <a:srgbClr val="002060"/>
                </a:solidFill>
              </a:rPr>
              <a:t>между Министерством труда и социальной защиты Чувашской Республики и общественной организацией «Профессиональная ассоциация средних медицинских работников Чувашской Республики»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E94D4B56-4475-22C0-3685-88173A369CA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2313878"/>
            <a:ext cx="1876923" cy="125152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F5B26410-6884-EB8D-9DFA-B2549616619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80112" y="3770135"/>
            <a:ext cx="3148474" cy="209939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15A8C1E7-B501-502F-D2E1-0FE2065FC42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0331" y="2324822"/>
            <a:ext cx="1930939" cy="128754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DB7B7EC9-CA2E-AB66-AD08-73A90C3445B6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69868" y="2324822"/>
            <a:ext cx="1898646" cy="126601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8F4D88C5-CD52-DAAC-8610-4844F634EB6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880901" y="2329503"/>
            <a:ext cx="1830058" cy="122027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DBF7214C-13F7-73EB-34E6-7FFAA599F99D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80901" y="976817"/>
            <a:ext cx="1830058" cy="122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1410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A7A5668-C559-B3E1-32E3-C9C106C9D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Прямоугольник 4">
            <a:extLst>
              <a:ext uri="{FF2B5EF4-FFF2-40B4-BE49-F238E27FC236}">
                <a16:creationId xmlns="" xmlns:a16="http://schemas.microsoft.com/office/drawing/2014/main" id="{1394AF5F-F713-5883-6843-7C345CF455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25" y="1588"/>
            <a:ext cx="1428750" cy="1444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algn="ctr" defTabSz="957263"/>
            <a:endParaRPr lang="ru-RU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2" name="Группа 17">
            <a:extLst>
              <a:ext uri="{FF2B5EF4-FFF2-40B4-BE49-F238E27FC236}">
                <a16:creationId xmlns="" xmlns:a16="http://schemas.microsoft.com/office/drawing/2014/main" id="{553BD2B4-B71A-BE5F-6397-187A75C8CFA9}"/>
              </a:ext>
            </a:extLst>
          </p:cNvPr>
          <p:cNvGrpSpPr>
            <a:grpSpLocks/>
          </p:cNvGrpSpPr>
          <p:nvPr/>
        </p:nvGrpSpPr>
        <p:grpSpPr bwMode="auto">
          <a:xfrm>
            <a:off x="415727" y="6210986"/>
            <a:ext cx="8471098" cy="561975"/>
            <a:chOff x="647700" y="6137756"/>
            <a:chExt cx="8496300" cy="560962"/>
          </a:xfrm>
        </p:grpSpPr>
        <p:sp>
          <p:nvSpPr>
            <p:cNvPr id="12" name="Пятиугольник 11">
              <a:extLst>
                <a:ext uri="{FF2B5EF4-FFF2-40B4-BE49-F238E27FC236}">
                  <a16:creationId xmlns="" xmlns:a16="http://schemas.microsoft.com/office/drawing/2014/main" id="{805738CF-A580-6B2F-7D48-A179441FA728}"/>
                </a:ext>
              </a:extLst>
            </p:cNvPr>
            <p:cNvSpPr/>
            <p:nvPr/>
          </p:nvSpPr>
          <p:spPr bwMode="auto">
            <a:xfrm rot="10800000">
              <a:off x="3203575" y="6453098"/>
              <a:ext cx="5940425" cy="215511"/>
            </a:xfrm>
            <a:prstGeom prst="homePlat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="" xmlns:a16="http://schemas.microsoft.com/office/drawing/2014/main" id="{1E558B7D-F89C-7B64-956A-EC7B50FC4885}"/>
                </a:ext>
              </a:extLst>
            </p:cNvPr>
            <p:cNvSpPr/>
            <p:nvPr/>
          </p:nvSpPr>
          <p:spPr bwMode="auto">
            <a:xfrm>
              <a:off x="6964363" y="6581455"/>
              <a:ext cx="1922462" cy="11567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22543" name="TextBox 46">
              <a:extLst>
                <a:ext uri="{FF2B5EF4-FFF2-40B4-BE49-F238E27FC236}">
                  <a16:creationId xmlns="" xmlns:a16="http://schemas.microsoft.com/office/drawing/2014/main" id="{1E61655E-0A5F-F4EB-8E64-AC984A1DB3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9671" y="6307791"/>
              <a:ext cx="2216395" cy="261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100" b="1" dirty="0">
                  <a:solidFill>
                    <a:srgbClr val="002060"/>
                  </a:solidFill>
                </a:rPr>
                <a:t>ОО «ПАСМР ЧР»</a:t>
              </a:r>
              <a:endParaRPr lang="ru-RU" sz="1100" dirty="0">
                <a:solidFill>
                  <a:srgbClr val="002060"/>
                </a:solidFill>
              </a:endParaRPr>
            </a:p>
          </p:txBody>
        </p:sp>
        <p:cxnSp>
          <p:nvCxnSpPr>
            <p:cNvPr id="15" name="Прямая соединительная линия 14">
              <a:extLst>
                <a:ext uri="{FF2B5EF4-FFF2-40B4-BE49-F238E27FC236}">
                  <a16:creationId xmlns="" xmlns:a16="http://schemas.microsoft.com/office/drawing/2014/main" id="{B6A73E62-BB25-93D6-A33D-DD92C336AA8E}"/>
                </a:ext>
              </a:extLst>
            </p:cNvPr>
            <p:cNvCxnSpPr/>
            <p:nvPr/>
          </p:nvCxnSpPr>
          <p:spPr bwMode="auto">
            <a:xfrm>
              <a:off x="647700" y="6137756"/>
              <a:ext cx="0" cy="560962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833EB293-8659-E1D4-2700-B94ABAEBC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37312"/>
            <a:ext cx="53496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14F71389-1376-464E-26F8-58D66252F0C7}"/>
              </a:ext>
            </a:extLst>
          </p:cNvPr>
          <p:cNvSpPr txBox="1">
            <a:spLocks/>
          </p:cNvSpPr>
          <p:nvPr/>
        </p:nvSpPr>
        <p:spPr bwMode="auto">
          <a:xfrm>
            <a:off x="307713" y="145553"/>
            <a:ext cx="8569325" cy="6070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lvl="0">
              <a:defRPr/>
            </a:pPr>
            <a:r>
              <a:rPr lang="ru-RU" sz="1400" b="1" dirty="0">
                <a:solidFill>
                  <a:srgbClr val="002060"/>
                </a:solidFill>
              </a:rPr>
              <a:t>МЕРОПРИЯТИЯ ПРОФЕССИОНАЛЬНОЙ АССОЦИАЦИИ СРЕДНИХ МЕДИЦИНСКИХ РАБОТНИКОВ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EED7135-0CC2-E3C5-199D-5B9D048E4066}"/>
              </a:ext>
            </a:extLst>
          </p:cNvPr>
          <p:cNvSpPr txBox="1"/>
          <p:nvPr/>
        </p:nvSpPr>
        <p:spPr>
          <a:xfrm>
            <a:off x="338981" y="896584"/>
            <a:ext cx="9361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4 июня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63048F0-A771-8F07-8822-91F1FFCA6A52}"/>
              </a:ext>
            </a:extLst>
          </p:cNvPr>
          <p:cNvSpPr txBox="1"/>
          <p:nvPr/>
        </p:nvSpPr>
        <p:spPr>
          <a:xfrm>
            <a:off x="1547664" y="5621695"/>
            <a:ext cx="64660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Смешанный формат с онлайн-трансляцией и аккредитована в системе непрерывного медицинского образования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A73343A-1E5E-AC78-9EBE-E1C70C2EF4A3}"/>
              </a:ext>
            </a:extLst>
          </p:cNvPr>
          <p:cNvSpPr txBox="1"/>
          <p:nvPr/>
        </p:nvSpPr>
        <p:spPr>
          <a:xfrm>
            <a:off x="307711" y="1210678"/>
            <a:ext cx="84410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Республиканская научно-практическая конференция для медицинских сестер педиатрической службы в смешанном формате (НМО)</a:t>
            </a:r>
          </a:p>
          <a:p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96B48504-23BE-532A-726F-D3DA6B94249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65248" y="3828140"/>
            <a:ext cx="2665165" cy="176983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A929755A-9606-A465-3FA6-5804A347861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917" y="1914743"/>
            <a:ext cx="2665165" cy="176983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E8740CE0-CF2B-A994-0B38-370FC215E2E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98621" y="1914743"/>
            <a:ext cx="2665164" cy="176983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23B8FB8A-05F6-4E74-7A98-946CD146374A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11235" y="1914743"/>
            <a:ext cx="2677136" cy="177778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F07E6793-A7EC-496B-FAE4-C6CD4C71B7AA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81917" y="3818649"/>
            <a:ext cx="2665166" cy="176983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F6BF16B0-92FC-B539-4307-2CC9808FE412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146705" y="3852569"/>
            <a:ext cx="2683695" cy="176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930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Прямоугольник 4"/>
          <p:cNvSpPr>
            <a:spLocks noChangeArrowheads="1"/>
          </p:cNvSpPr>
          <p:nvPr/>
        </p:nvSpPr>
        <p:spPr bwMode="auto">
          <a:xfrm>
            <a:off x="1000125" y="1588"/>
            <a:ext cx="1428750" cy="1444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algn="ctr" defTabSz="957263"/>
            <a:endParaRPr lang="ru-RU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6" name="Заголовок 1"/>
          <p:cNvSpPr txBox="1">
            <a:spLocks/>
          </p:cNvSpPr>
          <p:nvPr/>
        </p:nvSpPr>
        <p:spPr bwMode="auto">
          <a:xfrm>
            <a:off x="323850" y="85630"/>
            <a:ext cx="8569325" cy="6070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2" name="Группа 17"/>
          <p:cNvGrpSpPr>
            <a:grpSpLocks/>
          </p:cNvGrpSpPr>
          <p:nvPr/>
        </p:nvGrpSpPr>
        <p:grpSpPr bwMode="auto">
          <a:xfrm>
            <a:off x="415727" y="6210986"/>
            <a:ext cx="8471098" cy="561975"/>
            <a:chOff x="647700" y="6137756"/>
            <a:chExt cx="8496300" cy="560962"/>
          </a:xfrm>
        </p:grpSpPr>
        <p:sp>
          <p:nvSpPr>
            <p:cNvPr id="12" name="Пятиугольник 11"/>
            <p:cNvSpPr/>
            <p:nvPr/>
          </p:nvSpPr>
          <p:spPr bwMode="auto">
            <a:xfrm rot="10800000">
              <a:off x="3203575" y="6453098"/>
              <a:ext cx="5940425" cy="215511"/>
            </a:xfrm>
            <a:prstGeom prst="homePlat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3" name="Прямоугольник 12"/>
            <p:cNvSpPr/>
            <p:nvPr/>
          </p:nvSpPr>
          <p:spPr bwMode="auto">
            <a:xfrm>
              <a:off x="6964363" y="6581455"/>
              <a:ext cx="1922462" cy="11567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22543" name="TextBox 46"/>
            <p:cNvSpPr txBox="1">
              <a:spLocks noChangeArrowheads="1"/>
            </p:cNvSpPr>
            <p:nvPr/>
          </p:nvSpPr>
          <p:spPr bwMode="auto">
            <a:xfrm>
              <a:off x="1349671" y="6307791"/>
              <a:ext cx="2216395" cy="261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100" b="1" dirty="0">
                  <a:solidFill>
                    <a:srgbClr val="002060"/>
                  </a:solidFill>
                </a:rPr>
                <a:t>ОО «ПАСМР ЧР»</a:t>
              </a:r>
              <a:endParaRPr lang="ru-RU" sz="1100" dirty="0">
                <a:solidFill>
                  <a:srgbClr val="002060"/>
                </a:solidFill>
              </a:endParaRPr>
            </a:p>
          </p:txBody>
        </p:sp>
        <p:cxnSp>
          <p:nvCxnSpPr>
            <p:cNvPr id="15" name="Прямая соединительная линия 14"/>
            <p:cNvCxnSpPr/>
            <p:nvPr/>
          </p:nvCxnSpPr>
          <p:spPr bwMode="auto">
            <a:xfrm>
              <a:off x="647700" y="6137756"/>
              <a:ext cx="0" cy="560962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37312"/>
            <a:ext cx="53496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xmlns="" val="1107360769"/>
              </p:ext>
            </p:extLst>
          </p:nvPr>
        </p:nvGraphicFramePr>
        <p:xfrm>
          <a:off x="395536" y="2996952"/>
          <a:ext cx="8424936" cy="3240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323527" y="692696"/>
            <a:ext cx="8563297" cy="1631216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ОСНОВНАЯ ЦЕЛЬ:</a:t>
            </a:r>
          </a:p>
          <a:p>
            <a:pPr marL="342900" indent="-342900">
              <a:buFontTx/>
              <a:buChar char="-"/>
            </a:pPr>
            <a:r>
              <a:rPr lang="ru-RU" sz="1600" dirty="0">
                <a:solidFill>
                  <a:srgbClr val="002060"/>
                </a:solidFill>
                <a:cs typeface="Arial" panose="020B0604020202020204" pitchFamily="34" charset="0"/>
              </a:rPr>
              <a:t>объединение специалистов со средним медицинским и высшим образованием для содействия их деятельности</a:t>
            </a:r>
          </a:p>
          <a:p>
            <a:pPr marL="342900" indent="-342900">
              <a:buFontTx/>
              <a:buChar char="-"/>
            </a:pPr>
            <a:r>
              <a:rPr lang="ru-RU" sz="1600" dirty="0">
                <a:solidFill>
                  <a:srgbClr val="002060"/>
                </a:solidFill>
                <a:cs typeface="Arial" panose="020B0604020202020204" pitchFamily="34" charset="0"/>
              </a:rPr>
              <a:t>защита прав и законных интересов членов Ассоциации</a:t>
            </a:r>
          </a:p>
          <a:p>
            <a:pPr marL="342900" indent="-342900">
              <a:buFontTx/>
              <a:buChar char="-"/>
            </a:pPr>
            <a:r>
              <a:rPr lang="ru-RU" sz="1600" dirty="0">
                <a:solidFill>
                  <a:srgbClr val="002060"/>
                </a:solidFill>
                <a:cs typeface="Arial" panose="020B0604020202020204" pitchFamily="34" charset="0"/>
              </a:rPr>
              <a:t>повышение престижа профессии</a:t>
            </a:r>
          </a:p>
          <a:p>
            <a:pPr marL="342900" indent="-342900">
              <a:buFontTx/>
              <a:buChar char="-"/>
            </a:pP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23527" y="2252775"/>
            <a:ext cx="8563297" cy="707886"/>
          </a:xfrm>
          <a:prstGeom prst="rect">
            <a:avLst/>
          </a:prstGeom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C00000"/>
                </a:solidFill>
              </a:rPr>
              <a:t>ВАЖНЕЙШАЯ ЗАДАЧА </a:t>
            </a:r>
            <a:r>
              <a:rPr lang="ru-RU" b="1" dirty="0">
                <a:solidFill>
                  <a:srgbClr val="002060"/>
                </a:solidFill>
              </a:rPr>
              <a:t>- </a:t>
            </a:r>
            <a:r>
              <a:rPr lang="ru-RU" sz="2000" b="1" dirty="0">
                <a:solidFill>
                  <a:srgbClr val="002060"/>
                </a:solidFill>
              </a:rPr>
              <a:t>содействие профессиональному развитию специалистов со средним медицинским образованием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269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A42CD84-66FE-AE05-DB40-5F0DB6E0A9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Прямоугольник 4">
            <a:extLst>
              <a:ext uri="{FF2B5EF4-FFF2-40B4-BE49-F238E27FC236}">
                <a16:creationId xmlns="" xmlns:a16="http://schemas.microsoft.com/office/drawing/2014/main" id="{C1A739CC-8FC7-4B4E-780B-99190C7EFB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25" y="1588"/>
            <a:ext cx="1428750" cy="1444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algn="ctr" defTabSz="957263"/>
            <a:endParaRPr lang="ru-RU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2" name="Группа 17">
            <a:extLst>
              <a:ext uri="{FF2B5EF4-FFF2-40B4-BE49-F238E27FC236}">
                <a16:creationId xmlns="" xmlns:a16="http://schemas.microsoft.com/office/drawing/2014/main" id="{A12554A2-BC4B-3B21-1B14-BCDF2FBF1B94}"/>
              </a:ext>
            </a:extLst>
          </p:cNvPr>
          <p:cNvGrpSpPr>
            <a:grpSpLocks/>
          </p:cNvGrpSpPr>
          <p:nvPr/>
        </p:nvGrpSpPr>
        <p:grpSpPr bwMode="auto">
          <a:xfrm>
            <a:off x="415727" y="6210986"/>
            <a:ext cx="8471098" cy="561975"/>
            <a:chOff x="647700" y="6137756"/>
            <a:chExt cx="8496300" cy="560962"/>
          </a:xfrm>
        </p:grpSpPr>
        <p:sp>
          <p:nvSpPr>
            <p:cNvPr id="12" name="Пятиугольник 11">
              <a:extLst>
                <a:ext uri="{FF2B5EF4-FFF2-40B4-BE49-F238E27FC236}">
                  <a16:creationId xmlns="" xmlns:a16="http://schemas.microsoft.com/office/drawing/2014/main" id="{D12C1A21-575C-B17E-68DF-F92B57876658}"/>
                </a:ext>
              </a:extLst>
            </p:cNvPr>
            <p:cNvSpPr/>
            <p:nvPr/>
          </p:nvSpPr>
          <p:spPr bwMode="auto">
            <a:xfrm rot="10800000">
              <a:off x="3203575" y="6453098"/>
              <a:ext cx="5940425" cy="215511"/>
            </a:xfrm>
            <a:prstGeom prst="homePlat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="" xmlns:a16="http://schemas.microsoft.com/office/drawing/2014/main" id="{8EA72792-A4C3-0A0F-8BE9-6E666D196275}"/>
                </a:ext>
              </a:extLst>
            </p:cNvPr>
            <p:cNvSpPr/>
            <p:nvPr/>
          </p:nvSpPr>
          <p:spPr bwMode="auto">
            <a:xfrm>
              <a:off x="6964363" y="6581455"/>
              <a:ext cx="1922462" cy="11567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22543" name="TextBox 46">
              <a:extLst>
                <a:ext uri="{FF2B5EF4-FFF2-40B4-BE49-F238E27FC236}">
                  <a16:creationId xmlns="" xmlns:a16="http://schemas.microsoft.com/office/drawing/2014/main" id="{EBDB3BAF-FA7E-29BC-E7F7-DBFCEBFCE3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9671" y="6307791"/>
              <a:ext cx="2216395" cy="261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100" b="1" dirty="0">
                  <a:solidFill>
                    <a:srgbClr val="002060"/>
                  </a:solidFill>
                </a:rPr>
                <a:t>ОО «ПАСМР ЧР»</a:t>
              </a:r>
              <a:endParaRPr lang="ru-RU" sz="1100" dirty="0">
                <a:solidFill>
                  <a:srgbClr val="002060"/>
                </a:solidFill>
              </a:endParaRPr>
            </a:p>
          </p:txBody>
        </p:sp>
        <p:cxnSp>
          <p:nvCxnSpPr>
            <p:cNvPr id="15" name="Прямая соединительная линия 14">
              <a:extLst>
                <a:ext uri="{FF2B5EF4-FFF2-40B4-BE49-F238E27FC236}">
                  <a16:creationId xmlns="" xmlns:a16="http://schemas.microsoft.com/office/drawing/2014/main" id="{9BCCFE07-FB7B-975C-4657-A7FB0B9FB523}"/>
                </a:ext>
              </a:extLst>
            </p:cNvPr>
            <p:cNvCxnSpPr/>
            <p:nvPr/>
          </p:nvCxnSpPr>
          <p:spPr bwMode="auto">
            <a:xfrm>
              <a:off x="647700" y="6137756"/>
              <a:ext cx="0" cy="560962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F4D56464-F536-6C5A-137D-AE9EC0341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37312"/>
            <a:ext cx="53496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684117B5-79F9-9E54-ECA4-ABC16B9FB442}"/>
              </a:ext>
            </a:extLst>
          </p:cNvPr>
          <p:cNvSpPr txBox="1">
            <a:spLocks/>
          </p:cNvSpPr>
          <p:nvPr/>
        </p:nvSpPr>
        <p:spPr bwMode="auto">
          <a:xfrm>
            <a:off x="307713" y="145553"/>
            <a:ext cx="8569325" cy="6070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lvl="0">
              <a:defRPr/>
            </a:pPr>
            <a:r>
              <a:rPr lang="ru-RU" sz="1400" b="1" dirty="0">
                <a:solidFill>
                  <a:srgbClr val="002060"/>
                </a:solidFill>
              </a:rPr>
              <a:t>МЕРОПРИЯТИЯ ПРОФЕССИОНАЛЬНОЙ АССОЦИАЦИИ СРЕДНИХ МЕДИЦИНСКИХ РАБОТНИКОВ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C1C4291-4A72-DE01-37DD-1A33718A07DD}"/>
              </a:ext>
            </a:extLst>
          </p:cNvPr>
          <p:cNvSpPr txBox="1"/>
          <p:nvPr/>
        </p:nvSpPr>
        <p:spPr>
          <a:xfrm>
            <a:off x="304017" y="909908"/>
            <a:ext cx="12039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5 июля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91EF800-EA4A-F762-9BAB-E72915870241}"/>
              </a:ext>
            </a:extLst>
          </p:cNvPr>
          <p:cNvSpPr txBox="1"/>
          <p:nvPr/>
        </p:nvSpPr>
        <p:spPr>
          <a:xfrm>
            <a:off x="3160479" y="81449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ПЕРВЫЙ МОЛОДЁЖНЫЙ СЛЁТ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BEF4BEA0-90EC-A395-9439-EB9964C1A59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1382" y="2413074"/>
            <a:ext cx="3854985" cy="216842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94DE55F5-AA2C-B45A-02CF-9D998B06293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t="26703"/>
          <a:stretch/>
        </p:blipFill>
        <p:spPr>
          <a:xfrm>
            <a:off x="3203168" y="4749653"/>
            <a:ext cx="2911267" cy="120029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95DFE74B-B960-7D1D-A443-1B91D029D34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t="21581"/>
          <a:stretch/>
        </p:blipFill>
        <p:spPr>
          <a:xfrm>
            <a:off x="6185180" y="4737878"/>
            <a:ext cx="2747797" cy="121207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13D5E92F-20C6-E5D5-4AC9-CD224EA951C3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 t="27680"/>
          <a:stretch/>
        </p:blipFill>
        <p:spPr>
          <a:xfrm>
            <a:off x="250825" y="4765650"/>
            <a:ext cx="2911266" cy="11843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2CF3DFA5-88CB-198E-583C-ED8BA4609FF4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16671" y="2413075"/>
            <a:ext cx="3854985" cy="216842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4601B33-6F76-B181-1254-E883987C3066}"/>
              </a:ext>
            </a:extLst>
          </p:cNvPr>
          <p:cNvSpPr txBox="1"/>
          <p:nvPr/>
        </p:nvSpPr>
        <p:spPr>
          <a:xfrm>
            <a:off x="304017" y="1374649"/>
            <a:ext cx="519465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43</a:t>
            </a:r>
            <a:r>
              <a:rPr lang="ru-RU" dirty="0">
                <a:solidFill>
                  <a:srgbClr val="002060"/>
                </a:solidFill>
              </a:rPr>
              <a:t> молодых и перспективных специалиста </a:t>
            </a:r>
          </a:p>
          <a:p>
            <a:r>
              <a:rPr lang="ru-RU" b="1" dirty="0">
                <a:solidFill>
                  <a:srgbClr val="002060"/>
                </a:solidFill>
              </a:rPr>
              <a:t>9</a:t>
            </a:r>
            <a:r>
              <a:rPr lang="ru-RU" dirty="0">
                <a:solidFill>
                  <a:srgbClr val="002060"/>
                </a:solidFill>
              </a:rPr>
              <a:t> наставников из числа правления Ассоциации</a:t>
            </a:r>
          </a:p>
          <a:p>
            <a:r>
              <a:rPr lang="ru-RU" dirty="0">
                <a:solidFill>
                  <a:srgbClr val="002060"/>
                </a:solidFill>
              </a:rPr>
              <a:t>Бизнес-тренер </a:t>
            </a:r>
            <a:r>
              <a:rPr lang="ru-RU" b="1" dirty="0">
                <a:solidFill>
                  <a:srgbClr val="002060"/>
                </a:solidFill>
              </a:rPr>
              <a:t>Александра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011C421-F391-361A-5FA9-7D4376BF1771}"/>
              </a:ext>
            </a:extLst>
          </p:cNvPr>
          <p:cNvSpPr txBox="1"/>
          <p:nvPr/>
        </p:nvSpPr>
        <p:spPr>
          <a:xfrm>
            <a:off x="5525122" y="6106325"/>
            <a:ext cx="32235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</a:rPr>
              <a:t>Выездная прогулка по реке Волга</a:t>
            </a:r>
          </a:p>
        </p:txBody>
      </p:sp>
    </p:spTree>
    <p:extLst>
      <p:ext uri="{BB962C8B-B14F-4D97-AF65-F5344CB8AC3E}">
        <p14:creationId xmlns:p14="http://schemas.microsoft.com/office/powerpoint/2010/main" xmlns="" val="190666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8DBCAD49-40B1-1F1E-ABAE-E938814474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Прямоугольник 4">
            <a:extLst>
              <a:ext uri="{FF2B5EF4-FFF2-40B4-BE49-F238E27FC236}">
                <a16:creationId xmlns="" xmlns:a16="http://schemas.microsoft.com/office/drawing/2014/main" id="{184B9B83-C540-43F6-52BA-6344A88063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25" y="1588"/>
            <a:ext cx="1428750" cy="1444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algn="ctr" defTabSz="957263"/>
            <a:endParaRPr lang="ru-RU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2" name="Группа 17">
            <a:extLst>
              <a:ext uri="{FF2B5EF4-FFF2-40B4-BE49-F238E27FC236}">
                <a16:creationId xmlns="" xmlns:a16="http://schemas.microsoft.com/office/drawing/2014/main" id="{4425A0DC-FD59-8927-21B5-3C692EFA663D}"/>
              </a:ext>
            </a:extLst>
          </p:cNvPr>
          <p:cNvGrpSpPr>
            <a:grpSpLocks/>
          </p:cNvGrpSpPr>
          <p:nvPr/>
        </p:nvGrpSpPr>
        <p:grpSpPr bwMode="auto">
          <a:xfrm>
            <a:off x="415727" y="6210986"/>
            <a:ext cx="8471098" cy="561975"/>
            <a:chOff x="647700" y="6137756"/>
            <a:chExt cx="8496300" cy="560962"/>
          </a:xfrm>
        </p:grpSpPr>
        <p:sp>
          <p:nvSpPr>
            <p:cNvPr id="12" name="Пятиугольник 11">
              <a:extLst>
                <a:ext uri="{FF2B5EF4-FFF2-40B4-BE49-F238E27FC236}">
                  <a16:creationId xmlns="" xmlns:a16="http://schemas.microsoft.com/office/drawing/2014/main" id="{32CAF1BC-6831-B64E-79BF-73E321D0A688}"/>
                </a:ext>
              </a:extLst>
            </p:cNvPr>
            <p:cNvSpPr/>
            <p:nvPr/>
          </p:nvSpPr>
          <p:spPr bwMode="auto">
            <a:xfrm rot="10800000">
              <a:off x="3203575" y="6453098"/>
              <a:ext cx="5940425" cy="215511"/>
            </a:xfrm>
            <a:prstGeom prst="homePlat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="" xmlns:a16="http://schemas.microsoft.com/office/drawing/2014/main" id="{ECA1FBFD-F453-5B09-52A9-3F4F0E5E9F81}"/>
                </a:ext>
              </a:extLst>
            </p:cNvPr>
            <p:cNvSpPr/>
            <p:nvPr/>
          </p:nvSpPr>
          <p:spPr bwMode="auto">
            <a:xfrm>
              <a:off x="6964363" y="6581455"/>
              <a:ext cx="1922462" cy="11567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22543" name="TextBox 46">
              <a:extLst>
                <a:ext uri="{FF2B5EF4-FFF2-40B4-BE49-F238E27FC236}">
                  <a16:creationId xmlns="" xmlns:a16="http://schemas.microsoft.com/office/drawing/2014/main" id="{B5973B18-8C55-31B4-BC5B-9A85DEEA92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9671" y="6307791"/>
              <a:ext cx="2216395" cy="261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100" b="1" dirty="0">
                  <a:solidFill>
                    <a:srgbClr val="002060"/>
                  </a:solidFill>
                </a:rPr>
                <a:t>ОО «ПАСМР ЧР»</a:t>
              </a:r>
              <a:endParaRPr lang="ru-RU" sz="1100" dirty="0">
                <a:solidFill>
                  <a:srgbClr val="002060"/>
                </a:solidFill>
              </a:endParaRPr>
            </a:p>
          </p:txBody>
        </p:sp>
        <p:cxnSp>
          <p:nvCxnSpPr>
            <p:cNvPr id="15" name="Прямая соединительная линия 14">
              <a:extLst>
                <a:ext uri="{FF2B5EF4-FFF2-40B4-BE49-F238E27FC236}">
                  <a16:creationId xmlns="" xmlns:a16="http://schemas.microsoft.com/office/drawing/2014/main" id="{42FCB828-068F-B90E-DBA5-E90540ED5DA5}"/>
                </a:ext>
              </a:extLst>
            </p:cNvPr>
            <p:cNvCxnSpPr/>
            <p:nvPr/>
          </p:nvCxnSpPr>
          <p:spPr bwMode="auto">
            <a:xfrm>
              <a:off x="647700" y="6137756"/>
              <a:ext cx="0" cy="560962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0F9D5601-F752-9502-0BB2-CE9D0830F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37312"/>
            <a:ext cx="53496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112D6044-0BA9-0019-99B6-AC2987996A84}"/>
              </a:ext>
            </a:extLst>
          </p:cNvPr>
          <p:cNvSpPr txBox="1">
            <a:spLocks/>
          </p:cNvSpPr>
          <p:nvPr/>
        </p:nvSpPr>
        <p:spPr bwMode="auto">
          <a:xfrm>
            <a:off x="250825" y="115202"/>
            <a:ext cx="8569325" cy="6070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lvl="0">
              <a:defRPr/>
            </a:pPr>
            <a:r>
              <a:rPr lang="ru-RU" sz="1600" b="1">
                <a:solidFill>
                  <a:srgbClr val="002060"/>
                </a:solidFill>
              </a:rPr>
              <a:t>МЕРОПРИЯТИЯ ПРОФЕССИОНАЛЬНОЙ АССОЦИАЦИИ СРЕДНИХ МЕДИЦИНСКИХ РАБОТНИКОВ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2D82D05-9658-690A-E58D-43D0091FA61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20230" y="4277188"/>
            <a:ext cx="2451770" cy="183882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4086DDB-33E3-3A11-1298-3876F6EE2A9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00375" y="2045963"/>
            <a:ext cx="1566733" cy="208897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9071E190-1965-C787-86CF-31F69828461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t="11742"/>
          <a:stretch/>
        </p:blipFill>
        <p:spPr>
          <a:xfrm>
            <a:off x="5277071" y="2041154"/>
            <a:ext cx="1775155" cy="208897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5EE7DA6-6155-936A-F1D9-318DBE83C452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88024" y="4275699"/>
            <a:ext cx="2443551" cy="183266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8BF13C31-5097-6295-23FF-D490058B6129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923678" y="2045963"/>
            <a:ext cx="1566733" cy="208897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50ADCBF-7899-3EBC-FE53-B4E55C5260BD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57522" y="2045963"/>
            <a:ext cx="1566734" cy="20889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42C0A20-FF30-8E87-70DA-9EA7917B69DF}"/>
              </a:ext>
            </a:extLst>
          </p:cNvPr>
          <p:cNvSpPr txBox="1"/>
          <p:nvPr/>
        </p:nvSpPr>
        <p:spPr>
          <a:xfrm>
            <a:off x="354322" y="760993"/>
            <a:ext cx="83221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25 сентября </a:t>
            </a:r>
          </a:p>
          <a:p>
            <a:r>
              <a:rPr lang="ru-RU" b="1" dirty="0">
                <a:solidFill>
                  <a:srgbClr val="002060"/>
                </a:solidFill>
              </a:rPr>
              <a:t>Республиканская конференция в смешанном формате (НМО)</a:t>
            </a:r>
          </a:p>
          <a:p>
            <a:r>
              <a:rPr lang="ru-RU" b="1" dirty="0">
                <a:solidFill>
                  <a:srgbClr val="002060"/>
                </a:solidFill>
              </a:rPr>
              <a:t>«Современная лабораторная диагностика: проблемы, тенденции, перспективы»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BD5D07A1-19DB-E93D-4001-B9593C0EE2FC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181979" y="2041154"/>
            <a:ext cx="1566734" cy="208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761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8DDBAAF-0A00-8968-A636-BB30BABE7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Прямоугольник 4">
            <a:extLst>
              <a:ext uri="{FF2B5EF4-FFF2-40B4-BE49-F238E27FC236}">
                <a16:creationId xmlns="" xmlns:a16="http://schemas.microsoft.com/office/drawing/2014/main" id="{C451F7AF-1A78-694E-7DCD-950A9CC921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25" y="1588"/>
            <a:ext cx="1428750" cy="1444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algn="ctr" defTabSz="957263"/>
            <a:endParaRPr lang="ru-RU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2" name="Группа 17">
            <a:extLst>
              <a:ext uri="{FF2B5EF4-FFF2-40B4-BE49-F238E27FC236}">
                <a16:creationId xmlns="" xmlns:a16="http://schemas.microsoft.com/office/drawing/2014/main" id="{A78C2787-0D87-1078-7DDE-A235F50DE327}"/>
              </a:ext>
            </a:extLst>
          </p:cNvPr>
          <p:cNvGrpSpPr>
            <a:grpSpLocks/>
          </p:cNvGrpSpPr>
          <p:nvPr/>
        </p:nvGrpSpPr>
        <p:grpSpPr bwMode="auto">
          <a:xfrm>
            <a:off x="415727" y="6210986"/>
            <a:ext cx="8471098" cy="561975"/>
            <a:chOff x="647700" y="6137756"/>
            <a:chExt cx="8496300" cy="560962"/>
          </a:xfrm>
        </p:grpSpPr>
        <p:sp>
          <p:nvSpPr>
            <p:cNvPr id="12" name="Пятиугольник 11">
              <a:extLst>
                <a:ext uri="{FF2B5EF4-FFF2-40B4-BE49-F238E27FC236}">
                  <a16:creationId xmlns="" xmlns:a16="http://schemas.microsoft.com/office/drawing/2014/main" id="{7A52703F-4549-33C2-4E85-BBE0828D8C11}"/>
                </a:ext>
              </a:extLst>
            </p:cNvPr>
            <p:cNvSpPr/>
            <p:nvPr/>
          </p:nvSpPr>
          <p:spPr bwMode="auto">
            <a:xfrm rot="10800000">
              <a:off x="3203575" y="6453098"/>
              <a:ext cx="5940425" cy="215511"/>
            </a:xfrm>
            <a:prstGeom prst="homePlat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="" xmlns:a16="http://schemas.microsoft.com/office/drawing/2014/main" id="{DB7F37DD-4C1A-CDEF-AB1E-1951FE06BC1C}"/>
                </a:ext>
              </a:extLst>
            </p:cNvPr>
            <p:cNvSpPr/>
            <p:nvPr/>
          </p:nvSpPr>
          <p:spPr bwMode="auto">
            <a:xfrm>
              <a:off x="6964363" y="6581455"/>
              <a:ext cx="1922462" cy="11567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22543" name="TextBox 46">
              <a:extLst>
                <a:ext uri="{FF2B5EF4-FFF2-40B4-BE49-F238E27FC236}">
                  <a16:creationId xmlns="" xmlns:a16="http://schemas.microsoft.com/office/drawing/2014/main" id="{FB2FA080-5A26-2A07-6520-E8A3296613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9671" y="6307791"/>
              <a:ext cx="2216395" cy="261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100" b="1" dirty="0">
                  <a:solidFill>
                    <a:srgbClr val="002060"/>
                  </a:solidFill>
                </a:rPr>
                <a:t>ОО «ПАСМР ЧР»</a:t>
              </a:r>
              <a:endParaRPr lang="ru-RU" sz="1100" dirty="0">
                <a:solidFill>
                  <a:srgbClr val="002060"/>
                </a:solidFill>
              </a:endParaRPr>
            </a:p>
          </p:txBody>
        </p:sp>
        <p:cxnSp>
          <p:nvCxnSpPr>
            <p:cNvPr id="15" name="Прямая соединительная линия 14">
              <a:extLst>
                <a:ext uri="{FF2B5EF4-FFF2-40B4-BE49-F238E27FC236}">
                  <a16:creationId xmlns="" xmlns:a16="http://schemas.microsoft.com/office/drawing/2014/main" id="{84642E5C-3C3A-31C3-D962-3977088357EC}"/>
                </a:ext>
              </a:extLst>
            </p:cNvPr>
            <p:cNvCxnSpPr/>
            <p:nvPr/>
          </p:nvCxnSpPr>
          <p:spPr bwMode="auto">
            <a:xfrm>
              <a:off x="647700" y="6137756"/>
              <a:ext cx="0" cy="560962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4F0990C6-95A7-8D39-4ABA-2E0E7000F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37312"/>
            <a:ext cx="53496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9A85A830-C05A-EAFD-D571-E2FEDBD83E23}"/>
              </a:ext>
            </a:extLst>
          </p:cNvPr>
          <p:cNvSpPr txBox="1">
            <a:spLocks/>
          </p:cNvSpPr>
          <p:nvPr/>
        </p:nvSpPr>
        <p:spPr bwMode="auto">
          <a:xfrm>
            <a:off x="307713" y="145553"/>
            <a:ext cx="8569325" cy="6070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lvl="0">
              <a:defRPr/>
            </a:pPr>
            <a:r>
              <a:rPr lang="ru-RU" sz="1400" b="1" dirty="0">
                <a:solidFill>
                  <a:srgbClr val="002060"/>
                </a:solidFill>
              </a:rPr>
              <a:t>МЕРОПРИЯТИЯ ПРОФЕССИОНАЛЬНОЙ АССОЦИАЦИИ СРЕДНИХ МЕДИЦИНСКИХ РАБОТНИКОВ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F5A7CFF-1D48-CB65-6ECF-E6C6240ACC98}"/>
              </a:ext>
            </a:extLst>
          </p:cNvPr>
          <p:cNvSpPr txBox="1"/>
          <p:nvPr/>
        </p:nvSpPr>
        <p:spPr>
          <a:xfrm>
            <a:off x="415727" y="896584"/>
            <a:ext cx="13479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17 октября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605ECEBB-79DE-9F49-9157-04565F891916}"/>
              </a:ext>
            </a:extLst>
          </p:cNvPr>
          <p:cNvSpPr txBox="1"/>
          <p:nvPr/>
        </p:nvSpPr>
        <p:spPr>
          <a:xfrm>
            <a:off x="412354" y="1326212"/>
            <a:ext cx="79760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Республиканская конференция в смешанном формате (НМО)</a:t>
            </a:r>
          </a:p>
          <a:p>
            <a:r>
              <a:rPr lang="ru-RU" b="1" dirty="0">
                <a:solidFill>
                  <a:srgbClr val="002060"/>
                </a:solidFill>
              </a:rPr>
              <a:t>«Обеспечение безопасности пациента медицинской сестрой-</a:t>
            </a:r>
            <a:r>
              <a:rPr lang="ru-RU" b="1" dirty="0" err="1">
                <a:solidFill>
                  <a:srgbClr val="002060"/>
                </a:solidFill>
              </a:rPr>
              <a:t>анестезистом</a:t>
            </a:r>
            <a:r>
              <a:rPr lang="ru-RU" b="1" dirty="0">
                <a:solidFill>
                  <a:srgbClr val="002060"/>
                </a:solidFill>
              </a:rPr>
              <a:t>»,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0AFA55C-9618-E72F-6640-93C43866AB0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237" t="22245" r="-237" b="9297"/>
          <a:stretch/>
        </p:blipFill>
        <p:spPr>
          <a:xfrm>
            <a:off x="4644008" y="4319087"/>
            <a:ext cx="1882873" cy="17186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4B41DE5-C97D-C610-6A33-D269752A975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23338" y="2069434"/>
            <a:ext cx="1585724" cy="211429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AECF8B7-2499-97A6-C57A-EC97B9193FE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t="8772"/>
          <a:stretch/>
        </p:blipFill>
        <p:spPr>
          <a:xfrm>
            <a:off x="1619672" y="4376636"/>
            <a:ext cx="2427734" cy="16610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53AD55A-6B1F-BBCC-B195-4A5F77451EFA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08193" y="2069434"/>
            <a:ext cx="1581866" cy="210915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10901E18-2CB0-C5D4-E10A-B8C4ADCE22AC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36198" y="2075883"/>
            <a:ext cx="1577029" cy="210270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6EC94CC-A47F-D12D-E2AA-B5332DC7D7D5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50825" y="2081027"/>
            <a:ext cx="1581866" cy="210915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289889DA-FEAE-FDD5-B9BF-339EB25FC059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565562" y="2075883"/>
            <a:ext cx="1577029" cy="210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6996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6C02E689-ABD5-8205-8739-8AC41870A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6F429B9B-4320-44B6-F63B-E15E1D7CA60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6802" y="2032839"/>
            <a:ext cx="2603781" cy="1952836"/>
          </a:xfrm>
          <a:prstGeom prst="rect">
            <a:avLst/>
          </a:prstGeom>
        </p:spPr>
      </p:pic>
      <p:sp>
        <p:nvSpPr>
          <p:cNvPr id="22530" name="Прямоугольник 4">
            <a:extLst>
              <a:ext uri="{FF2B5EF4-FFF2-40B4-BE49-F238E27FC236}">
                <a16:creationId xmlns="" xmlns:a16="http://schemas.microsoft.com/office/drawing/2014/main" id="{92F494A0-CCAE-28ED-8A5B-5D45A3158E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25" y="1588"/>
            <a:ext cx="1428750" cy="1444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algn="ctr" defTabSz="957263"/>
            <a:endParaRPr lang="ru-RU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2" name="Группа 17">
            <a:extLst>
              <a:ext uri="{FF2B5EF4-FFF2-40B4-BE49-F238E27FC236}">
                <a16:creationId xmlns="" xmlns:a16="http://schemas.microsoft.com/office/drawing/2014/main" id="{F834C095-870F-0E85-4D28-9F9BE4920BD1}"/>
              </a:ext>
            </a:extLst>
          </p:cNvPr>
          <p:cNvGrpSpPr>
            <a:grpSpLocks/>
          </p:cNvGrpSpPr>
          <p:nvPr/>
        </p:nvGrpSpPr>
        <p:grpSpPr bwMode="auto">
          <a:xfrm>
            <a:off x="415727" y="6210986"/>
            <a:ext cx="8471098" cy="561975"/>
            <a:chOff x="647700" y="6137756"/>
            <a:chExt cx="8496300" cy="560962"/>
          </a:xfrm>
        </p:grpSpPr>
        <p:sp>
          <p:nvSpPr>
            <p:cNvPr id="12" name="Пятиугольник 11">
              <a:extLst>
                <a:ext uri="{FF2B5EF4-FFF2-40B4-BE49-F238E27FC236}">
                  <a16:creationId xmlns="" xmlns:a16="http://schemas.microsoft.com/office/drawing/2014/main" id="{FCC2664E-77E7-BD13-6AA4-1EF2A3DD2EE0}"/>
                </a:ext>
              </a:extLst>
            </p:cNvPr>
            <p:cNvSpPr/>
            <p:nvPr/>
          </p:nvSpPr>
          <p:spPr bwMode="auto">
            <a:xfrm rot="10800000">
              <a:off x="3203575" y="6453098"/>
              <a:ext cx="5940425" cy="215511"/>
            </a:xfrm>
            <a:prstGeom prst="homePlat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="" xmlns:a16="http://schemas.microsoft.com/office/drawing/2014/main" id="{F3682072-75BE-C1D4-6D2D-E40F2A0D2F78}"/>
                </a:ext>
              </a:extLst>
            </p:cNvPr>
            <p:cNvSpPr/>
            <p:nvPr/>
          </p:nvSpPr>
          <p:spPr bwMode="auto">
            <a:xfrm>
              <a:off x="6964363" y="6581455"/>
              <a:ext cx="1922462" cy="11567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22543" name="TextBox 46">
              <a:extLst>
                <a:ext uri="{FF2B5EF4-FFF2-40B4-BE49-F238E27FC236}">
                  <a16:creationId xmlns="" xmlns:a16="http://schemas.microsoft.com/office/drawing/2014/main" id="{AE86872F-DA2A-40A4-6B15-6DE62C6393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9671" y="6307791"/>
              <a:ext cx="2216395" cy="261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100" b="1" dirty="0">
                  <a:solidFill>
                    <a:srgbClr val="002060"/>
                  </a:solidFill>
                </a:rPr>
                <a:t>ОО «ПАСМР ЧР»</a:t>
              </a:r>
              <a:endParaRPr lang="ru-RU" sz="1100" dirty="0">
                <a:solidFill>
                  <a:srgbClr val="002060"/>
                </a:solidFill>
              </a:endParaRPr>
            </a:p>
          </p:txBody>
        </p:sp>
        <p:cxnSp>
          <p:nvCxnSpPr>
            <p:cNvPr id="15" name="Прямая соединительная линия 14">
              <a:extLst>
                <a:ext uri="{FF2B5EF4-FFF2-40B4-BE49-F238E27FC236}">
                  <a16:creationId xmlns="" xmlns:a16="http://schemas.microsoft.com/office/drawing/2014/main" id="{45E0770A-2779-9DE0-04F4-7C71EEBD8C3E}"/>
                </a:ext>
              </a:extLst>
            </p:cNvPr>
            <p:cNvCxnSpPr/>
            <p:nvPr/>
          </p:nvCxnSpPr>
          <p:spPr bwMode="auto">
            <a:xfrm>
              <a:off x="647700" y="6137756"/>
              <a:ext cx="0" cy="560962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33C4AFD4-4459-2241-CD10-B19FD5B4B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6237312"/>
            <a:ext cx="53496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3F9CBEE5-9153-4E1E-11ED-5EA32C649605}"/>
              </a:ext>
            </a:extLst>
          </p:cNvPr>
          <p:cNvSpPr txBox="1">
            <a:spLocks/>
          </p:cNvSpPr>
          <p:nvPr/>
        </p:nvSpPr>
        <p:spPr bwMode="auto">
          <a:xfrm>
            <a:off x="307713" y="145553"/>
            <a:ext cx="8569325" cy="6070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lvl="0">
              <a:defRPr/>
            </a:pPr>
            <a:r>
              <a:rPr lang="ru-RU" sz="1400" b="1" dirty="0">
                <a:solidFill>
                  <a:srgbClr val="002060"/>
                </a:solidFill>
              </a:rPr>
              <a:t>МЕРОПРИЯТИЯ ПРОФЕССИОНАЛЬНОЙ АССОЦИАЦИИ СРЕДНИХ МЕДИЦИНСКИХ РАБОТНИКОВ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3CC1C71-0B0B-895E-9C8C-12FF7FF2046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1171" y="4071347"/>
            <a:ext cx="2645032" cy="19837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9B38BC6-62A5-958E-ABD0-C76CE4D97766}"/>
              </a:ext>
            </a:extLst>
          </p:cNvPr>
          <p:cNvSpPr txBox="1"/>
          <p:nvPr/>
        </p:nvSpPr>
        <p:spPr>
          <a:xfrm>
            <a:off x="415727" y="896584"/>
            <a:ext cx="13479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14 ноября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11E4B94-A925-A150-FD6C-8038A7973E35}"/>
              </a:ext>
            </a:extLst>
          </p:cNvPr>
          <p:cNvSpPr txBox="1"/>
          <p:nvPr/>
        </p:nvSpPr>
        <p:spPr>
          <a:xfrm>
            <a:off x="412354" y="1326212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Республиканская конференция </a:t>
            </a:r>
          </a:p>
          <a:p>
            <a:r>
              <a:rPr lang="ru-RU" b="1" dirty="0">
                <a:solidFill>
                  <a:srgbClr val="002060"/>
                </a:solidFill>
              </a:rPr>
              <a:t>«Молодые специалисты в медицине»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83791654-995E-D6D7-44B7-B5CE6970EAF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1797" y="2035510"/>
            <a:ext cx="2603781" cy="195283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846E85AC-BFA6-6892-8D60-B1132C9861DB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 t="21652" r="5138" b="6950"/>
          <a:stretch/>
        </p:blipFill>
        <p:spPr>
          <a:xfrm>
            <a:off x="6811807" y="2061580"/>
            <a:ext cx="1934399" cy="259196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7C219EA5-3839-0797-1CA7-2894B1E7401A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 t="20838"/>
          <a:stretch/>
        </p:blipFill>
        <p:spPr>
          <a:xfrm>
            <a:off x="3203848" y="4063459"/>
            <a:ext cx="3354605" cy="199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368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47C1A36-3189-F138-B1DF-160E10AEE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Прямоугольник 4">
            <a:extLst>
              <a:ext uri="{FF2B5EF4-FFF2-40B4-BE49-F238E27FC236}">
                <a16:creationId xmlns="" xmlns:a16="http://schemas.microsoft.com/office/drawing/2014/main" id="{E9C4C15A-0CE0-D325-0844-F2C5472CB5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25" y="1588"/>
            <a:ext cx="1428750" cy="1444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algn="ctr" defTabSz="957263"/>
            <a:endParaRPr lang="ru-RU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2" name="Группа 17">
            <a:extLst>
              <a:ext uri="{FF2B5EF4-FFF2-40B4-BE49-F238E27FC236}">
                <a16:creationId xmlns="" xmlns:a16="http://schemas.microsoft.com/office/drawing/2014/main" id="{5802F4D7-D366-B3A1-07CA-2FDA15A62638}"/>
              </a:ext>
            </a:extLst>
          </p:cNvPr>
          <p:cNvGrpSpPr>
            <a:grpSpLocks/>
          </p:cNvGrpSpPr>
          <p:nvPr/>
        </p:nvGrpSpPr>
        <p:grpSpPr bwMode="auto">
          <a:xfrm>
            <a:off x="415727" y="6210986"/>
            <a:ext cx="8471098" cy="561975"/>
            <a:chOff x="647700" y="6137756"/>
            <a:chExt cx="8496300" cy="560962"/>
          </a:xfrm>
        </p:grpSpPr>
        <p:sp>
          <p:nvSpPr>
            <p:cNvPr id="12" name="Пятиугольник 11">
              <a:extLst>
                <a:ext uri="{FF2B5EF4-FFF2-40B4-BE49-F238E27FC236}">
                  <a16:creationId xmlns="" xmlns:a16="http://schemas.microsoft.com/office/drawing/2014/main" id="{DC76BD20-93BD-91F7-4960-9DD7EA589AF9}"/>
                </a:ext>
              </a:extLst>
            </p:cNvPr>
            <p:cNvSpPr/>
            <p:nvPr/>
          </p:nvSpPr>
          <p:spPr bwMode="auto">
            <a:xfrm rot="10800000">
              <a:off x="3203575" y="6453098"/>
              <a:ext cx="5940425" cy="215511"/>
            </a:xfrm>
            <a:prstGeom prst="homePlat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="" xmlns:a16="http://schemas.microsoft.com/office/drawing/2014/main" id="{67F6AEA8-0773-892F-A2A4-B1C4BFB09386}"/>
                </a:ext>
              </a:extLst>
            </p:cNvPr>
            <p:cNvSpPr/>
            <p:nvPr/>
          </p:nvSpPr>
          <p:spPr bwMode="auto">
            <a:xfrm>
              <a:off x="6964363" y="6581455"/>
              <a:ext cx="1922462" cy="11567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22543" name="TextBox 46">
              <a:extLst>
                <a:ext uri="{FF2B5EF4-FFF2-40B4-BE49-F238E27FC236}">
                  <a16:creationId xmlns="" xmlns:a16="http://schemas.microsoft.com/office/drawing/2014/main" id="{FFB3089B-6C05-CD1A-9C5F-B087F0C0ED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9671" y="6307791"/>
              <a:ext cx="2216395" cy="261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100" b="1" dirty="0">
                  <a:solidFill>
                    <a:srgbClr val="002060"/>
                  </a:solidFill>
                </a:rPr>
                <a:t>ОО «ПАСМР ЧР»</a:t>
              </a:r>
              <a:endParaRPr lang="ru-RU" sz="1100" dirty="0">
                <a:solidFill>
                  <a:srgbClr val="002060"/>
                </a:solidFill>
              </a:endParaRPr>
            </a:p>
          </p:txBody>
        </p:sp>
        <p:cxnSp>
          <p:nvCxnSpPr>
            <p:cNvPr id="15" name="Прямая соединительная линия 14">
              <a:extLst>
                <a:ext uri="{FF2B5EF4-FFF2-40B4-BE49-F238E27FC236}">
                  <a16:creationId xmlns="" xmlns:a16="http://schemas.microsoft.com/office/drawing/2014/main" id="{57170A2F-7069-4483-F901-25B68713B8D0}"/>
                </a:ext>
              </a:extLst>
            </p:cNvPr>
            <p:cNvCxnSpPr/>
            <p:nvPr/>
          </p:nvCxnSpPr>
          <p:spPr bwMode="auto">
            <a:xfrm>
              <a:off x="647700" y="6137756"/>
              <a:ext cx="0" cy="560962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CCC63106-005B-DFF0-9942-3A1992527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37312"/>
            <a:ext cx="53496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73BCAC13-61AD-A17E-2126-9D2E3DD88820}"/>
              </a:ext>
            </a:extLst>
          </p:cNvPr>
          <p:cNvSpPr txBox="1">
            <a:spLocks/>
          </p:cNvSpPr>
          <p:nvPr/>
        </p:nvSpPr>
        <p:spPr bwMode="auto">
          <a:xfrm>
            <a:off x="307713" y="145553"/>
            <a:ext cx="8569325" cy="6070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lvl="0">
              <a:defRPr/>
            </a:pPr>
            <a:r>
              <a:rPr lang="ru-RU" sz="1400" b="1" dirty="0">
                <a:solidFill>
                  <a:srgbClr val="002060"/>
                </a:solidFill>
              </a:rPr>
              <a:t>МЕРОПРИЯТИЯ ПРОФЕССИОНАЛЬНОЙ АССОЦИАЦИИ СРЕДНИХ МЕДИЦИНСКИХ РАБОТНИКОВ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418EA296-4439-61DE-E133-16962013F0D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54046" y="874791"/>
            <a:ext cx="2451177" cy="183838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5D15C28-FE6A-7C54-CAB4-979BADD22D8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08486" y="881208"/>
            <a:ext cx="1355483" cy="180731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78958A4-7712-A15E-7F92-EA4CAA234BD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64822" y="867708"/>
            <a:ext cx="1379095" cy="18387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7835D7B-89EA-BE71-FAE6-5B235E1E28AA}"/>
              </a:ext>
            </a:extLst>
          </p:cNvPr>
          <p:cNvSpPr txBox="1"/>
          <p:nvPr/>
        </p:nvSpPr>
        <p:spPr>
          <a:xfrm>
            <a:off x="280031" y="1408504"/>
            <a:ext cx="62464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I КОНГРЕСС ХИРУРГОВ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D9FB4F0-742F-C4BC-29A1-B0E00B6B8DE1}"/>
              </a:ext>
            </a:extLst>
          </p:cNvPr>
          <p:cNvSpPr txBox="1"/>
          <p:nvPr/>
        </p:nvSpPr>
        <p:spPr>
          <a:xfrm>
            <a:off x="284025" y="961648"/>
            <a:ext cx="2551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27-28 мая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56C837BE-E069-1AD2-BDEE-29F7DD3C65B3}"/>
              </a:ext>
            </a:extLst>
          </p:cNvPr>
          <p:cNvCxnSpPr/>
          <p:nvPr/>
        </p:nvCxnSpPr>
        <p:spPr>
          <a:xfrm>
            <a:off x="250825" y="2996952"/>
            <a:ext cx="85639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4CE67F60-63B5-939B-5F60-093EFC08211A}"/>
              </a:ext>
            </a:extLst>
          </p:cNvPr>
          <p:cNvSpPr txBox="1"/>
          <p:nvPr/>
        </p:nvSpPr>
        <p:spPr>
          <a:xfrm>
            <a:off x="311966" y="3004348"/>
            <a:ext cx="381711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6–9 сентября </a:t>
            </a:r>
          </a:p>
          <a:p>
            <a:r>
              <a:rPr lang="ru-RU" dirty="0">
                <a:solidFill>
                  <a:srgbClr val="002060"/>
                </a:solidFill>
              </a:rPr>
              <a:t>XVIII Общероссийский научно-практический семинар </a:t>
            </a:r>
          </a:p>
          <a:p>
            <a:r>
              <a:rPr lang="ru-RU" b="1" dirty="0">
                <a:solidFill>
                  <a:srgbClr val="002060"/>
                </a:solidFill>
              </a:rPr>
              <a:t>«Репродуктивный потенциал России: версии и </a:t>
            </a:r>
            <a:r>
              <a:rPr lang="ru-RU" b="1" dirty="0" err="1">
                <a:solidFill>
                  <a:srgbClr val="002060"/>
                </a:solidFill>
              </a:rPr>
              <a:t>контраверсии</a:t>
            </a:r>
            <a:r>
              <a:rPr lang="ru-RU" b="1" dirty="0">
                <a:solidFill>
                  <a:srgbClr val="002060"/>
                </a:solidFill>
              </a:rPr>
              <a:t>»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8C78BA7-1FD2-A786-57A3-B9AB09011CE0}"/>
              </a:ext>
            </a:extLst>
          </p:cNvPr>
          <p:cNvSpPr txBox="1"/>
          <p:nvPr/>
        </p:nvSpPr>
        <p:spPr>
          <a:xfrm>
            <a:off x="307713" y="446847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г. Сочи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F1C82D4B-9309-4D00-05C5-8DCAFD418725}"/>
              </a:ext>
            </a:extLst>
          </p:cNvPr>
          <p:cNvSpPr txBox="1"/>
          <p:nvPr/>
        </p:nvSpPr>
        <p:spPr>
          <a:xfrm>
            <a:off x="307713" y="1832374"/>
            <a:ext cx="46463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г. Казань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6317638D-BB04-F30E-3760-E57A0B1A708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90366" y="3342655"/>
            <a:ext cx="2015089" cy="268678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D54E9FB5-B751-CFD3-AF1D-1E76148D1532}"/>
              </a:ext>
            </a:extLst>
          </p:cNvPr>
          <p:cNvSpPr txBox="1"/>
          <p:nvPr/>
        </p:nvSpPr>
        <p:spPr>
          <a:xfrm>
            <a:off x="297635" y="4866155"/>
            <a:ext cx="30490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Докладчик: </a:t>
            </a:r>
            <a:r>
              <a:rPr lang="ru-RU" b="1" dirty="0">
                <a:solidFill>
                  <a:srgbClr val="C00000"/>
                </a:solidFill>
              </a:rPr>
              <a:t>Плотникова О.А.</a:t>
            </a:r>
          </a:p>
          <a:p>
            <a:r>
              <a:rPr lang="ru-RU" dirty="0">
                <a:solidFill>
                  <a:srgbClr val="002060"/>
                </a:solidFill>
              </a:rPr>
              <a:t>член секции РАМС «Акушерское дело», </a:t>
            </a:r>
          </a:p>
          <a:p>
            <a:r>
              <a:rPr lang="ru-RU" dirty="0">
                <a:solidFill>
                  <a:srgbClr val="002060"/>
                </a:solidFill>
              </a:rPr>
              <a:t>член Правления ПАСМР ЧР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4F434338-4257-548B-0FDF-273944CA59F7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683515" y="3323619"/>
            <a:ext cx="2526838" cy="189512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76656ACA-F492-B11E-8B7C-D9F9141B2CEC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rcRect l="3584" t="14082" r="-3584" b="8220"/>
          <a:stretch/>
        </p:blipFill>
        <p:spPr>
          <a:xfrm>
            <a:off x="5620544" y="4686048"/>
            <a:ext cx="1179618" cy="180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918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35130A48-5AC9-D34D-D6F0-6D3FF6892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Прямоугольник 4">
            <a:extLst>
              <a:ext uri="{FF2B5EF4-FFF2-40B4-BE49-F238E27FC236}">
                <a16:creationId xmlns="" xmlns:a16="http://schemas.microsoft.com/office/drawing/2014/main" id="{4957C944-A1F9-CEC6-F3B1-848907E552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25" y="1588"/>
            <a:ext cx="1428750" cy="1444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algn="ctr" defTabSz="957263"/>
            <a:endParaRPr lang="ru-RU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2" name="Группа 17">
            <a:extLst>
              <a:ext uri="{FF2B5EF4-FFF2-40B4-BE49-F238E27FC236}">
                <a16:creationId xmlns="" xmlns:a16="http://schemas.microsoft.com/office/drawing/2014/main" id="{7AEE66A0-0FA2-499E-5445-E632566206A2}"/>
              </a:ext>
            </a:extLst>
          </p:cNvPr>
          <p:cNvGrpSpPr>
            <a:grpSpLocks/>
          </p:cNvGrpSpPr>
          <p:nvPr/>
        </p:nvGrpSpPr>
        <p:grpSpPr bwMode="auto">
          <a:xfrm>
            <a:off x="415727" y="6210986"/>
            <a:ext cx="8471098" cy="561975"/>
            <a:chOff x="647700" y="6137756"/>
            <a:chExt cx="8496300" cy="560962"/>
          </a:xfrm>
        </p:grpSpPr>
        <p:sp>
          <p:nvSpPr>
            <p:cNvPr id="12" name="Пятиугольник 11">
              <a:extLst>
                <a:ext uri="{FF2B5EF4-FFF2-40B4-BE49-F238E27FC236}">
                  <a16:creationId xmlns="" xmlns:a16="http://schemas.microsoft.com/office/drawing/2014/main" id="{8A6EF267-2161-858D-9FE2-84565B556287}"/>
                </a:ext>
              </a:extLst>
            </p:cNvPr>
            <p:cNvSpPr/>
            <p:nvPr/>
          </p:nvSpPr>
          <p:spPr bwMode="auto">
            <a:xfrm rot="10800000">
              <a:off x="3203575" y="6453098"/>
              <a:ext cx="5940425" cy="215511"/>
            </a:xfrm>
            <a:prstGeom prst="homePlat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="" xmlns:a16="http://schemas.microsoft.com/office/drawing/2014/main" id="{E97F027B-2806-FCCA-99AE-6312212F7A49}"/>
                </a:ext>
              </a:extLst>
            </p:cNvPr>
            <p:cNvSpPr/>
            <p:nvPr/>
          </p:nvSpPr>
          <p:spPr bwMode="auto">
            <a:xfrm>
              <a:off x="6964363" y="6581455"/>
              <a:ext cx="1922462" cy="11567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22543" name="TextBox 46">
              <a:extLst>
                <a:ext uri="{FF2B5EF4-FFF2-40B4-BE49-F238E27FC236}">
                  <a16:creationId xmlns="" xmlns:a16="http://schemas.microsoft.com/office/drawing/2014/main" id="{FB92063E-CCFF-0810-476A-76C1ACEAFE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9671" y="6307791"/>
              <a:ext cx="2216395" cy="261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100" b="1" dirty="0">
                  <a:solidFill>
                    <a:srgbClr val="002060"/>
                  </a:solidFill>
                </a:rPr>
                <a:t>ОО «ПАСМР ЧР»</a:t>
              </a:r>
              <a:endParaRPr lang="ru-RU" sz="1100" dirty="0">
                <a:solidFill>
                  <a:srgbClr val="002060"/>
                </a:solidFill>
              </a:endParaRPr>
            </a:p>
          </p:txBody>
        </p:sp>
        <p:cxnSp>
          <p:nvCxnSpPr>
            <p:cNvPr id="15" name="Прямая соединительная линия 14">
              <a:extLst>
                <a:ext uri="{FF2B5EF4-FFF2-40B4-BE49-F238E27FC236}">
                  <a16:creationId xmlns="" xmlns:a16="http://schemas.microsoft.com/office/drawing/2014/main" id="{ECC81752-79E4-7284-E03D-2CE39334C84F}"/>
                </a:ext>
              </a:extLst>
            </p:cNvPr>
            <p:cNvCxnSpPr/>
            <p:nvPr/>
          </p:nvCxnSpPr>
          <p:spPr bwMode="auto">
            <a:xfrm>
              <a:off x="647700" y="6137756"/>
              <a:ext cx="0" cy="560962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1EAD0CBF-20F6-26C7-C22D-6C7F92EE1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37312"/>
            <a:ext cx="53496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A3AB02B9-24E3-7CBC-A5D6-8A0AD6A69F93}"/>
              </a:ext>
            </a:extLst>
          </p:cNvPr>
          <p:cNvSpPr txBox="1">
            <a:spLocks/>
          </p:cNvSpPr>
          <p:nvPr/>
        </p:nvSpPr>
        <p:spPr bwMode="auto">
          <a:xfrm>
            <a:off x="307713" y="145553"/>
            <a:ext cx="8569325" cy="6070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lvl="0">
              <a:defRPr/>
            </a:pPr>
            <a:r>
              <a:rPr lang="ru-RU" sz="1400" b="1" dirty="0">
                <a:solidFill>
                  <a:srgbClr val="002060"/>
                </a:solidFill>
              </a:rPr>
              <a:t>МЕРОПРИЯТИЯ ПРОФЕССИОНАЛЬНОЙ АССОЦИАЦИИ СРЕДНИХ МЕДИЦИНСКИХ РАБОТНИКОВ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6B6FF80-F6DD-FBBA-E059-5A5362E3F84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41577" y="3813588"/>
            <a:ext cx="3054593" cy="229094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19C46385-11B4-A90F-F9EF-0D95FF9A266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3816" y="3797783"/>
            <a:ext cx="1726253" cy="23016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8ECE166-DC13-ACF8-7F59-091C9CADE9B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36096" y="1473293"/>
            <a:ext cx="1664062" cy="210937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F40C9DE-596C-1893-F7FB-92C2A5D7EC9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51865" y="3797783"/>
            <a:ext cx="1724162" cy="229888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1B61A420-36D8-50CE-FBF4-0E0644C44DB3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181124" y="1471638"/>
            <a:ext cx="1596587" cy="212878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FC28C2D5-651A-B380-E589-0B95297C1AF5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23569" y="3809619"/>
            <a:ext cx="2271210" cy="229888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2E848B1-28D7-4C74-A121-8E39FACEF585}"/>
              </a:ext>
            </a:extLst>
          </p:cNvPr>
          <p:cNvSpPr txBox="1"/>
          <p:nvPr/>
        </p:nvSpPr>
        <p:spPr>
          <a:xfrm>
            <a:off x="366289" y="1171015"/>
            <a:ext cx="4572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9-11  октября </a:t>
            </a:r>
          </a:p>
          <a:p>
            <a:r>
              <a:rPr lang="ru-RU" b="1" dirty="0">
                <a:solidFill>
                  <a:srgbClr val="002060"/>
                </a:solidFill>
              </a:rPr>
              <a:t>Всероссийский конгресс с международным участием </a:t>
            </a:r>
          </a:p>
          <a:p>
            <a:r>
              <a:rPr lang="ru-RU" b="1" dirty="0">
                <a:solidFill>
                  <a:srgbClr val="002060"/>
                </a:solidFill>
              </a:rPr>
              <a:t>«Новые вызовы- новые возможности»</a:t>
            </a:r>
          </a:p>
          <a:p>
            <a:endParaRPr lang="ru-RU" b="1" dirty="0">
              <a:solidFill>
                <a:srgbClr val="002060"/>
              </a:solidFill>
            </a:endParaRPr>
          </a:p>
          <a:p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C6EB777-FFED-63D1-DC36-3AB941B398D2}"/>
              </a:ext>
            </a:extLst>
          </p:cNvPr>
          <p:cNvSpPr txBox="1"/>
          <p:nvPr/>
        </p:nvSpPr>
        <p:spPr>
          <a:xfrm>
            <a:off x="366288" y="2225701"/>
            <a:ext cx="49888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solidFill>
                <a:srgbClr val="C00000"/>
              </a:solidFill>
            </a:endParaRPr>
          </a:p>
          <a:p>
            <a:r>
              <a:rPr lang="ru-RU" b="1" dirty="0">
                <a:solidFill>
                  <a:srgbClr val="C00000"/>
                </a:solidFill>
              </a:rPr>
              <a:t>6 делегатов</a:t>
            </a:r>
          </a:p>
          <a:p>
            <a:r>
              <a:rPr lang="ru-RU" b="1" dirty="0">
                <a:solidFill>
                  <a:srgbClr val="C00000"/>
                </a:solidFill>
              </a:rPr>
              <a:t>1 модератор  </a:t>
            </a:r>
            <a:r>
              <a:rPr lang="ru-RU" dirty="0">
                <a:solidFill>
                  <a:srgbClr val="002060"/>
                </a:solidFill>
              </a:rPr>
              <a:t>(Алексеева Татьяна Витальевна, </a:t>
            </a:r>
            <a:endParaRPr lang="ru-RU" dirty="0" smtClean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председатель </a:t>
            </a:r>
            <a:r>
              <a:rPr lang="ru-RU" dirty="0">
                <a:solidFill>
                  <a:srgbClr val="002060"/>
                </a:solidFill>
              </a:rPr>
              <a:t>Молодежного Совета ПАСМР)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86B7E55E-F908-8521-F6F7-5398EDE0D195}"/>
              </a:ext>
            </a:extLst>
          </p:cNvPr>
          <p:cNvSpPr txBox="1"/>
          <p:nvPr/>
        </p:nvSpPr>
        <p:spPr>
          <a:xfrm>
            <a:off x="5909469" y="935162"/>
            <a:ext cx="28392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III </a:t>
            </a:r>
            <a:r>
              <a:rPr lang="ru-RU" b="1" dirty="0">
                <a:solidFill>
                  <a:srgbClr val="002060"/>
                </a:solidFill>
              </a:rPr>
              <a:t>Молодежный форум</a:t>
            </a:r>
          </a:p>
        </p:txBody>
      </p:sp>
    </p:spTree>
    <p:extLst>
      <p:ext uri="{BB962C8B-B14F-4D97-AF65-F5344CB8AC3E}">
        <p14:creationId xmlns:p14="http://schemas.microsoft.com/office/powerpoint/2010/main" xmlns="" val="120078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65F89DC9-C35B-433D-403C-0441ECB90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64B4E3B7-0BB5-19EA-E973-ECCA99FA32A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4425631"/>
            <a:ext cx="1921091" cy="1281728"/>
          </a:xfrm>
          <a:prstGeom prst="rect">
            <a:avLst/>
          </a:prstGeom>
        </p:spPr>
      </p:pic>
      <p:sp>
        <p:nvSpPr>
          <p:cNvPr id="22530" name="Прямоугольник 4">
            <a:extLst>
              <a:ext uri="{FF2B5EF4-FFF2-40B4-BE49-F238E27FC236}">
                <a16:creationId xmlns="" xmlns:a16="http://schemas.microsoft.com/office/drawing/2014/main" id="{31CBDFB8-62B5-4CBC-D7DF-DDA39B1507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25" y="1588"/>
            <a:ext cx="1428750" cy="1444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algn="ctr" defTabSz="957263"/>
            <a:endParaRPr lang="ru-RU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2" name="Группа 17">
            <a:extLst>
              <a:ext uri="{FF2B5EF4-FFF2-40B4-BE49-F238E27FC236}">
                <a16:creationId xmlns="" xmlns:a16="http://schemas.microsoft.com/office/drawing/2014/main" id="{9E432251-D410-D3FB-30FA-28730321A1D6}"/>
              </a:ext>
            </a:extLst>
          </p:cNvPr>
          <p:cNvGrpSpPr>
            <a:grpSpLocks/>
          </p:cNvGrpSpPr>
          <p:nvPr/>
        </p:nvGrpSpPr>
        <p:grpSpPr bwMode="auto">
          <a:xfrm>
            <a:off x="415727" y="6210986"/>
            <a:ext cx="8471098" cy="561975"/>
            <a:chOff x="647700" y="6137756"/>
            <a:chExt cx="8496300" cy="560962"/>
          </a:xfrm>
        </p:grpSpPr>
        <p:sp>
          <p:nvSpPr>
            <p:cNvPr id="12" name="Пятиугольник 11">
              <a:extLst>
                <a:ext uri="{FF2B5EF4-FFF2-40B4-BE49-F238E27FC236}">
                  <a16:creationId xmlns="" xmlns:a16="http://schemas.microsoft.com/office/drawing/2014/main" id="{F4945F1F-0DB5-9980-CC0C-4C6595723006}"/>
                </a:ext>
              </a:extLst>
            </p:cNvPr>
            <p:cNvSpPr/>
            <p:nvPr/>
          </p:nvSpPr>
          <p:spPr bwMode="auto">
            <a:xfrm rot="10800000">
              <a:off x="3203575" y="6453098"/>
              <a:ext cx="5940425" cy="215511"/>
            </a:xfrm>
            <a:prstGeom prst="homePlat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="" xmlns:a16="http://schemas.microsoft.com/office/drawing/2014/main" id="{B89E5306-53DD-8FB6-8A90-CE9707E91C56}"/>
                </a:ext>
              </a:extLst>
            </p:cNvPr>
            <p:cNvSpPr/>
            <p:nvPr/>
          </p:nvSpPr>
          <p:spPr bwMode="auto">
            <a:xfrm>
              <a:off x="6964363" y="6581455"/>
              <a:ext cx="1922462" cy="11567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22543" name="TextBox 46">
              <a:extLst>
                <a:ext uri="{FF2B5EF4-FFF2-40B4-BE49-F238E27FC236}">
                  <a16:creationId xmlns="" xmlns:a16="http://schemas.microsoft.com/office/drawing/2014/main" id="{4AA638BD-B937-B098-8A1F-C03A748594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9671" y="6307791"/>
              <a:ext cx="2216395" cy="261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100" b="1" dirty="0">
                  <a:solidFill>
                    <a:srgbClr val="002060"/>
                  </a:solidFill>
                </a:rPr>
                <a:t>ОО «ПАСМР ЧР»</a:t>
              </a:r>
              <a:endParaRPr lang="ru-RU" sz="1100" dirty="0">
                <a:solidFill>
                  <a:srgbClr val="002060"/>
                </a:solidFill>
              </a:endParaRPr>
            </a:p>
          </p:txBody>
        </p:sp>
        <p:cxnSp>
          <p:nvCxnSpPr>
            <p:cNvPr id="15" name="Прямая соединительная линия 14">
              <a:extLst>
                <a:ext uri="{FF2B5EF4-FFF2-40B4-BE49-F238E27FC236}">
                  <a16:creationId xmlns="" xmlns:a16="http://schemas.microsoft.com/office/drawing/2014/main" id="{A7F25B98-C7B3-403F-B638-53C1A16DBBD2}"/>
                </a:ext>
              </a:extLst>
            </p:cNvPr>
            <p:cNvCxnSpPr/>
            <p:nvPr/>
          </p:nvCxnSpPr>
          <p:spPr bwMode="auto">
            <a:xfrm>
              <a:off x="647700" y="6137756"/>
              <a:ext cx="0" cy="560962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D6BCD470-03D9-375C-5965-8AE67C0A4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6237312"/>
            <a:ext cx="53496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C73C3D41-D707-7AFF-979A-5CF757A29AB4}"/>
              </a:ext>
            </a:extLst>
          </p:cNvPr>
          <p:cNvSpPr txBox="1">
            <a:spLocks/>
          </p:cNvSpPr>
          <p:nvPr/>
        </p:nvSpPr>
        <p:spPr bwMode="auto">
          <a:xfrm>
            <a:off x="307713" y="145553"/>
            <a:ext cx="8569325" cy="6070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lvl="0">
              <a:defRPr/>
            </a:pPr>
            <a:r>
              <a:rPr lang="ru-RU" sz="1400" b="1" dirty="0">
                <a:solidFill>
                  <a:srgbClr val="002060"/>
                </a:solidFill>
              </a:rPr>
              <a:t>МЕРОПРИЯТИЯ ПРОФЕССИОНАЛЬНОЙ АССОЦИАЦИИ СРЕДНИХ МЕДИЦИНСКИХ РАБОТНИКОВ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AEA1E50-26BE-8525-3EBF-917C34028F3B}"/>
              </a:ext>
            </a:extLst>
          </p:cNvPr>
          <p:cNvSpPr txBox="1"/>
          <p:nvPr/>
        </p:nvSpPr>
        <p:spPr>
          <a:xfrm>
            <a:off x="298325" y="1261092"/>
            <a:ext cx="624644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Всероссийской научно-</a:t>
            </a:r>
            <a:r>
              <a:rPr lang="ru-RU" dirty="0" err="1">
                <a:solidFill>
                  <a:srgbClr val="002060"/>
                </a:solidFill>
              </a:rPr>
              <a:t>праĸтичесĸой</a:t>
            </a:r>
            <a:r>
              <a:rPr lang="ru-RU" dirty="0">
                <a:solidFill>
                  <a:srgbClr val="002060"/>
                </a:solidFill>
              </a:rPr>
              <a:t> конференции </a:t>
            </a:r>
            <a:r>
              <a:rPr lang="ru-RU" b="1" dirty="0">
                <a:solidFill>
                  <a:srgbClr val="002060"/>
                </a:solidFill>
              </a:rPr>
              <a:t>«Совершенствование оказания </a:t>
            </a:r>
          </a:p>
          <a:p>
            <a:r>
              <a:rPr lang="ru-RU" b="1" dirty="0">
                <a:solidFill>
                  <a:srgbClr val="002060"/>
                </a:solidFill>
              </a:rPr>
              <a:t>сестринской помощи, </a:t>
            </a:r>
            <a:r>
              <a:rPr lang="ru-RU" b="1" dirty="0" err="1">
                <a:solidFill>
                  <a:srgbClr val="002060"/>
                </a:solidFill>
              </a:rPr>
              <a:t>ĸаĸ</a:t>
            </a:r>
            <a:r>
              <a:rPr lang="ru-RU" b="1" dirty="0">
                <a:solidFill>
                  <a:srgbClr val="002060"/>
                </a:solidFill>
              </a:rPr>
              <a:t> важнейшая с</a:t>
            </a:r>
          </a:p>
          <a:p>
            <a:r>
              <a:rPr lang="ru-RU" b="1" dirty="0">
                <a:solidFill>
                  <a:srgbClr val="002060"/>
                </a:solidFill>
              </a:rPr>
              <a:t>оставляющая качества и доступности медицинской помощи»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BBF3732-C0F9-7B22-81E7-E8878E868D15}"/>
              </a:ext>
            </a:extLst>
          </p:cNvPr>
          <p:cNvSpPr txBox="1"/>
          <p:nvPr/>
        </p:nvSpPr>
        <p:spPr>
          <a:xfrm>
            <a:off x="284025" y="961648"/>
            <a:ext cx="2551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31 октября – 1 ноября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A0FC9BF8-20FA-9AFF-6AAA-19EE2EFB03D0}"/>
              </a:ext>
            </a:extLst>
          </p:cNvPr>
          <p:cNvCxnSpPr/>
          <p:nvPr/>
        </p:nvCxnSpPr>
        <p:spPr>
          <a:xfrm>
            <a:off x="250825" y="2996952"/>
            <a:ext cx="85639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A95C3DE-5949-B5EB-082D-75B9F0D59535}"/>
              </a:ext>
            </a:extLst>
          </p:cNvPr>
          <p:cNvSpPr txBox="1"/>
          <p:nvPr/>
        </p:nvSpPr>
        <p:spPr>
          <a:xfrm>
            <a:off x="326123" y="3016855"/>
            <a:ext cx="621864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25 октября</a:t>
            </a:r>
          </a:p>
          <a:p>
            <a:r>
              <a:rPr lang="ru-RU" dirty="0">
                <a:solidFill>
                  <a:srgbClr val="002060"/>
                </a:solidFill>
              </a:rPr>
              <a:t>Межрегиональной научно-практической конференции </a:t>
            </a:r>
            <a:r>
              <a:rPr lang="ru-RU" b="1" dirty="0">
                <a:solidFill>
                  <a:srgbClr val="002060"/>
                </a:solidFill>
              </a:rPr>
              <a:t>«Ключевая роль среднего медицинского персонала в диагностике, лечении и профилактической деятельности в офтальмологии»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67F1C234-B43E-78FA-69FC-419A52EB8B7B}"/>
              </a:ext>
            </a:extLst>
          </p:cNvPr>
          <p:cNvSpPr txBox="1"/>
          <p:nvPr/>
        </p:nvSpPr>
        <p:spPr>
          <a:xfrm>
            <a:off x="326123" y="5841654"/>
            <a:ext cx="18116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г. Тюмень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91CF067E-C793-D7AD-6CCE-34E777BF1277}"/>
              </a:ext>
            </a:extLst>
          </p:cNvPr>
          <p:cNvSpPr txBox="1"/>
          <p:nvPr/>
        </p:nvSpPr>
        <p:spPr>
          <a:xfrm>
            <a:off x="52400" y="2618818"/>
            <a:ext cx="15092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г. Москва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593B458F-9A48-4492-4982-4C60D3600035}"/>
              </a:ext>
            </a:extLst>
          </p:cNvPr>
          <p:cNvSpPr txBox="1"/>
          <p:nvPr/>
        </p:nvSpPr>
        <p:spPr>
          <a:xfrm>
            <a:off x="318304" y="4754256"/>
            <a:ext cx="51281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Докладчик: </a:t>
            </a:r>
            <a:r>
              <a:rPr lang="ru-RU" b="1" dirty="0">
                <a:solidFill>
                  <a:srgbClr val="C00000"/>
                </a:solidFill>
              </a:rPr>
              <a:t>Петрова А.В.</a:t>
            </a:r>
          </a:p>
          <a:p>
            <a:r>
              <a:rPr lang="ru-RU" dirty="0">
                <a:solidFill>
                  <a:srgbClr val="002060"/>
                </a:solidFill>
              </a:rPr>
              <a:t>главная медсестра БУ «Республиканская клиническая офтальмологическая больница», </a:t>
            </a:r>
          </a:p>
          <a:p>
            <a:r>
              <a:rPr lang="ru-RU" dirty="0">
                <a:solidFill>
                  <a:srgbClr val="002060"/>
                </a:solidFill>
              </a:rPr>
              <a:t>член Правления ПАСМР ЧР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2D6481F-D3CA-6764-7859-07A4E33B2F7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63896" y="1402078"/>
            <a:ext cx="1066517" cy="142202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903A6F24-5003-F19A-7016-1480AC1FEC5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48762" y="859392"/>
            <a:ext cx="1828394" cy="137129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A1F17A0E-9093-7949-5F99-8A05A250F89A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 t="2835"/>
          <a:stretch/>
        </p:blipFill>
        <p:spPr>
          <a:xfrm>
            <a:off x="7545595" y="3169804"/>
            <a:ext cx="1103117" cy="160578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134F8E97-FE45-E19A-247A-F183571E543D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848733" y="5254405"/>
            <a:ext cx="2014919" cy="134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5474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9D239C3-2665-D5FD-19A7-C4934A53A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Прямоугольник 4">
            <a:extLst>
              <a:ext uri="{FF2B5EF4-FFF2-40B4-BE49-F238E27FC236}">
                <a16:creationId xmlns="" xmlns:a16="http://schemas.microsoft.com/office/drawing/2014/main" id="{CDF7FCC2-4003-5C43-19EF-AF5F209EFB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25" y="1588"/>
            <a:ext cx="1428750" cy="1444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algn="ctr" defTabSz="957263"/>
            <a:endParaRPr lang="ru-RU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2" name="Группа 17">
            <a:extLst>
              <a:ext uri="{FF2B5EF4-FFF2-40B4-BE49-F238E27FC236}">
                <a16:creationId xmlns="" xmlns:a16="http://schemas.microsoft.com/office/drawing/2014/main" id="{2FEF1BA4-58BE-8DF3-6736-C3BB758CEEF5}"/>
              </a:ext>
            </a:extLst>
          </p:cNvPr>
          <p:cNvGrpSpPr>
            <a:grpSpLocks/>
          </p:cNvGrpSpPr>
          <p:nvPr/>
        </p:nvGrpSpPr>
        <p:grpSpPr bwMode="auto">
          <a:xfrm>
            <a:off x="415727" y="6210986"/>
            <a:ext cx="8471098" cy="561975"/>
            <a:chOff x="647700" y="6137756"/>
            <a:chExt cx="8496300" cy="560962"/>
          </a:xfrm>
        </p:grpSpPr>
        <p:sp>
          <p:nvSpPr>
            <p:cNvPr id="12" name="Пятиугольник 11">
              <a:extLst>
                <a:ext uri="{FF2B5EF4-FFF2-40B4-BE49-F238E27FC236}">
                  <a16:creationId xmlns="" xmlns:a16="http://schemas.microsoft.com/office/drawing/2014/main" id="{356861E4-3B15-F111-D119-E8553720C0DB}"/>
                </a:ext>
              </a:extLst>
            </p:cNvPr>
            <p:cNvSpPr/>
            <p:nvPr/>
          </p:nvSpPr>
          <p:spPr bwMode="auto">
            <a:xfrm rot="10800000">
              <a:off x="3203575" y="6453098"/>
              <a:ext cx="5940425" cy="215511"/>
            </a:xfrm>
            <a:prstGeom prst="homePlat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="" xmlns:a16="http://schemas.microsoft.com/office/drawing/2014/main" id="{0C17C56F-4235-1151-2A2E-D1EBA5E602CF}"/>
                </a:ext>
              </a:extLst>
            </p:cNvPr>
            <p:cNvSpPr/>
            <p:nvPr/>
          </p:nvSpPr>
          <p:spPr bwMode="auto">
            <a:xfrm>
              <a:off x="6964363" y="6581455"/>
              <a:ext cx="1922462" cy="11567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22543" name="TextBox 46">
              <a:extLst>
                <a:ext uri="{FF2B5EF4-FFF2-40B4-BE49-F238E27FC236}">
                  <a16:creationId xmlns="" xmlns:a16="http://schemas.microsoft.com/office/drawing/2014/main" id="{CDC5D5A6-C354-8E3D-7A8B-1AD4E90CC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9671" y="6307791"/>
              <a:ext cx="2216395" cy="261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100" b="1" dirty="0">
                  <a:solidFill>
                    <a:srgbClr val="002060"/>
                  </a:solidFill>
                </a:rPr>
                <a:t>ОО «ПАСМР ЧР»</a:t>
              </a:r>
              <a:endParaRPr lang="ru-RU" sz="1100" dirty="0">
                <a:solidFill>
                  <a:srgbClr val="002060"/>
                </a:solidFill>
              </a:endParaRPr>
            </a:p>
          </p:txBody>
        </p:sp>
        <p:cxnSp>
          <p:nvCxnSpPr>
            <p:cNvPr id="15" name="Прямая соединительная линия 14">
              <a:extLst>
                <a:ext uri="{FF2B5EF4-FFF2-40B4-BE49-F238E27FC236}">
                  <a16:creationId xmlns="" xmlns:a16="http://schemas.microsoft.com/office/drawing/2014/main" id="{FEB8AE49-F2C7-4157-72C9-8553FB6DEB87}"/>
                </a:ext>
              </a:extLst>
            </p:cNvPr>
            <p:cNvCxnSpPr/>
            <p:nvPr/>
          </p:nvCxnSpPr>
          <p:spPr bwMode="auto">
            <a:xfrm>
              <a:off x="647700" y="6137756"/>
              <a:ext cx="0" cy="560962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E8742651-03E4-1735-8F00-D4FA107AB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37312"/>
            <a:ext cx="53496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042A2CFE-04D6-E52D-C285-35B35004E390}"/>
              </a:ext>
            </a:extLst>
          </p:cNvPr>
          <p:cNvSpPr txBox="1">
            <a:spLocks/>
          </p:cNvSpPr>
          <p:nvPr/>
        </p:nvSpPr>
        <p:spPr bwMode="auto">
          <a:xfrm>
            <a:off x="307713" y="145553"/>
            <a:ext cx="8569325" cy="6070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lvl="0">
              <a:defRPr/>
            </a:pPr>
            <a:r>
              <a:rPr lang="ru-RU" sz="1400" b="1" dirty="0">
                <a:solidFill>
                  <a:srgbClr val="002060"/>
                </a:solidFill>
              </a:rPr>
              <a:t>ШКОЛА КЛЮЧЕВЫХ ЧЛЕНОВ ОО «ПАСМР ЧР»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7D91B1F-8831-5313-D71E-554C822FBA7C}"/>
              </a:ext>
            </a:extLst>
          </p:cNvPr>
          <p:cNvSpPr txBox="1"/>
          <p:nvPr/>
        </p:nvSpPr>
        <p:spPr>
          <a:xfrm>
            <a:off x="324531" y="775080"/>
            <a:ext cx="61982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Проект «Командная работа - ключ к успеху»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5F1C6115-3092-64B9-BB6F-46DEDBCA97E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15206" y="3143248"/>
            <a:ext cx="1361048" cy="1814021"/>
          </a:xfrm>
          <a:prstGeom prst="rect">
            <a:avLst/>
          </a:prstGeom>
        </p:spPr>
      </p:pic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428596" y="1285861"/>
          <a:ext cx="6357982" cy="3571898"/>
        </p:xfrm>
        <a:graphic>
          <a:graphicData uri="http://schemas.openxmlformats.org/drawingml/2006/table">
            <a:tbl>
              <a:tblPr/>
              <a:tblGrid>
                <a:gridCol w="44291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2882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824284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+mn-lt"/>
                        </a:rPr>
                        <a:t>Профессиональная общественная организация. Цели и задачи. Роль ключевого члена. </a:t>
                      </a:r>
                      <a:r>
                        <a:rPr lang="ru-RU" sz="1800" b="1" i="1" dirty="0">
                          <a:solidFill>
                            <a:srgbClr val="002060"/>
                          </a:solidFill>
                          <a:latin typeface="+mn-lt"/>
                        </a:rPr>
                        <a:t>(Архипова С.Н.)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68390" marR="6839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+mn-lt"/>
                        </a:rPr>
                        <a:t>28.02.2024 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68390" marR="6839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24284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+mn-lt"/>
                        </a:rPr>
                        <a:t>Обратная связь: что это, виды, правила и зачем она нужна в организации? </a:t>
                      </a:r>
                      <a:r>
                        <a:rPr lang="ru-RU" sz="1800" b="1" i="1" dirty="0">
                          <a:solidFill>
                            <a:srgbClr val="002060"/>
                          </a:solidFill>
                          <a:latin typeface="+mn-lt"/>
                        </a:rPr>
                        <a:t>(</a:t>
                      </a:r>
                      <a:r>
                        <a:rPr lang="ru-RU" sz="1800" b="1" i="1" dirty="0" err="1">
                          <a:solidFill>
                            <a:srgbClr val="002060"/>
                          </a:solidFill>
                          <a:latin typeface="+mn-lt"/>
                        </a:rPr>
                        <a:t>Ронжина</a:t>
                      </a:r>
                      <a:r>
                        <a:rPr lang="ru-RU" sz="1800" b="1" i="1" dirty="0">
                          <a:solidFill>
                            <a:srgbClr val="002060"/>
                          </a:solidFill>
                          <a:latin typeface="+mn-lt"/>
                        </a:rPr>
                        <a:t> Л.Г.)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68390" marR="6839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+mn-lt"/>
                        </a:rPr>
                        <a:t>23.05.2024</a:t>
                      </a:r>
                    </a:p>
                  </a:txBody>
                  <a:tcPr marL="68390" marR="6839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99046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2060"/>
                          </a:solidFill>
                          <a:latin typeface="+mn-lt"/>
                        </a:rPr>
                        <a:t>О важности командной работы в общественной организации и развитии сестринского дела. </a:t>
                      </a:r>
                      <a:r>
                        <a:rPr lang="ru-RU" sz="1800" b="1" i="1">
                          <a:solidFill>
                            <a:srgbClr val="002060"/>
                          </a:solidFill>
                          <a:latin typeface="+mn-lt"/>
                        </a:rPr>
                        <a:t>(Исакова М.М.)</a:t>
                      </a:r>
                      <a:endParaRPr lang="ru-RU" sz="1800" b="1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68390" marR="6839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+mn-lt"/>
                        </a:rPr>
                        <a:t>23.08.2024</a:t>
                      </a:r>
                    </a:p>
                  </a:txBody>
                  <a:tcPr marL="68390" marR="6839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24284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2060"/>
                          </a:solidFill>
                          <a:latin typeface="+mn-lt"/>
                        </a:rPr>
                        <a:t>План проекта. Для чего он нужен и как его разработать? 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i="1">
                          <a:solidFill>
                            <a:srgbClr val="002060"/>
                          </a:solidFill>
                          <a:latin typeface="+mn-lt"/>
                        </a:rPr>
                        <a:t>(Исакова М.М.)</a:t>
                      </a:r>
                      <a:endParaRPr lang="ru-RU" sz="1800" b="1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68390" marR="6839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+mn-lt"/>
                        </a:rPr>
                        <a:t>28.11.2024</a:t>
                      </a:r>
                    </a:p>
                  </a:txBody>
                  <a:tcPr marL="68390" marR="6839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7215206" y="1000108"/>
            <a:ext cx="1357322" cy="2071702"/>
          </a:xfrm>
          <a:prstGeom prst="rect">
            <a:avLst/>
          </a:prstGeom>
          <a:blipFill rotWithShape="1">
            <a:blip r:embed="rId5" cstate="print"/>
            <a:srcRect/>
            <a:stretch>
              <a:fillRect l="-6000" r="-6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428596" y="5286388"/>
            <a:ext cx="6357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Идея проекта: </a:t>
            </a:r>
            <a:r>
              <a:rPr lang="ru-RU" dirty="0">
                <a:solidFill>
                  <a:srgbClr val="002060"/>
                </a:solidFill>
              </a:rPr>
              <a:t>Освоение знаний и умений по организации работы, коммуникативным навыкам и лидерству с членами профессионального сообщества. </a:t>
            </a:r>
          </a:p>
        </p:txBody>
      </p:sp>
      <p:sp>
        <p:nvSpPr>
          <p:cNvPr id="18" name="Стрелка вниз 17"/>
          <p:cNvSpPr/>
          <p:nvPr/>
        </p:nvSpPr>
        <p:spPr>
          <a:xfrm>
            <a:off x="3214678" y="5000636"/>
            <a:ext cx="1071570" cy="214314"/>
          </a:xfrm>
          <a:prstGeom prst="downArrow">
            <a:avLst/>
          </a:prstGeom>
          <a:ln w="12700"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200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6CB6B71-12A5-0E65-42A8-78C2E2AAA78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76232" y="5140650"/>
            <a:ext cx="1528216" cy="11461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45573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F5BFB13-DD96-C8BA-8D4D-02C5762EF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Прямоугольник 4">
            <a:extLst>
              <a:ext uri="{FF2B5EF4-FFF2-40B4-BE49-F238E27FC236}">
                <a16:creationId xmlns="" xmlns:a16="http://schemas.microsoft.com/office/drawing/2014/main" id="{65B4A774-78BB-0D04-91C3-2757844466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25" y="1588"/>
            <a:ext cx="1428750" cy="1444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algn="ctr" defTabSz="957263"/>
            <a:endParaRPr lang="ru-RU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2" name="Группа 17">
            <a:extLst>
              <a:ext uri="{FF2B5EF4-FFF2-40B4-BE49-F238E27FC236}">
                <a16:creationId xmlns="" xmlns:a16="http://schemas.microsoft.com/office/drawing/2014/main" id="{E24DBDC4-C284-6D02-ED11-04E1B7B2237A}"/>
              </a:ext>
            </a:extLst>
          </p:cNvPr>
          <p:cNvGrpSpPr>
            <a:grpSpLocks/>
          </p:cNvGrpSpPr>
          <p:nvPr/>
        </p:nvGrpSpPr>
        <p:grpSpPr bwMode="auto">
          <a:xfrm>
            <a:off x="415727" y="6210986"/>
            <a:ext cx="8471098" cy="561975"/>
            <a:chOff x="647700" y="6137756"/>
            <a:chExt cx="8496300" cy="560962"/>
          </a:xfrm>
        </p:grpSpPr>
        <p:sp>
          <p:nvSpPr>
            <p:cNvPr id="12" name="Пятиугольник 11">
              <a:extLst>
                <a:ext uri="{FF2B5EF4-FFF2-40B4-BE49-F238E27FC236}">
                  <a16:creationId xmlns="" xmlns:a16="http://schemas.microsoft.com/office/drawing/2014/main" id="{913C27B9-C226-42AF-D57B-D288B4D3B55A}"/>
                </a:ext>
              </a:extLst>
            </p:cNvPr>
            <p:cNvSpPr/>
            <p:nvPr/>
          </p:nvSpPr>
          <p:spPr bwMode="auto">
            <a:xfrm rot="10800000">
              <a:off x="3203575" y="6453098"/>
              <a:ext cx="5940425" cy="215511"/>
            </a:xfrm>
            <a:prstGeom prst="homePlat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="" xmlns:a16="http://schemas.microsoft.com/office/drawing/2014/main" id="{9E8DAA0A-CF4D-EA06-3EBB-36B8AB769B3D}"/>
                </a:ext>
              </a:extLst>
            </p:cNvPr>
            <p:cNvSpPr/>
            <p:nvPr/>
          </p:nvSpPr>
          <p:spPr bwMode="auto">
            <a:xfrm>
              <a:off x="6964363" y="6581455"/>
              <a:ext cx="1922462" cy="11567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22543" name="TextBox 46">
              <a:extLst>
                <a:ext uri="{FF2B5EF4-FFF2-40B4-BE49-F238E27FC236}">
                  <a16:creationId xmlns="" xmlns:a16="http://schemas.microsoft.com/office/drawing/2014/main" id="{BA7F109E-8D19-F093-D381-6E68F5C9AB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9671" y="6307791"/>
              <a:ext cx="2216395" cy="261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100" b="1" dirty="0">
                  <a:solidFill>
                    <a:srgbClr val="002060"/>
                  </a:solidFill>
                </a:rPr>
                <a:t>ОО «ПАСМР ЧР»</a:t>
              </a:r>
              <a:endParaRPr lang="ru-RU" sz="1100" dirty="0">
                <a:solidFill>
                  <a:srgbClr val="002060"/>
                </a:solidFill>
              </a:endParaRPr>
            </a:p>
          </p:txBody>
        </p:sp>
        <p:cxnSp>
          <p:nvCxnSpPr>
            <p:cNvPr id="15" name="Прямая соединительная линия 14">
              <a:extLst>
                <a:ext uri="{FF2B5EF4-FFF2-40B4-BE49-F238E27FC236}">
                  <a16:creationId xmlns="" xmlns:a16="http://schemas.microsoft.com/office/drawing/2014/main" id="{9F6FEB72-C641-2F8F-3479-ADDB22C3F694}"/>
                </a:ext>
              </a:extLst>
            </p:cNvPr>
            <p:cNvCxnSpPr/>
            <p:nvPr/>
          </p:nvCxnSpPr>
          <p:spPr bwMode="auto">
            <a:xfrm>
              <a:off x="647700" y="6137756"/>
              <a:ext cx="0" cy="560962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8F781717-93D9-A826-EEE1-E6D9A79D9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37312"/>
            <a:ext cx="53496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757EB877-5E19-8E95-2A6B-05B9FDA7A384}"/>
              </a:ext>
            </a:extLst>
          </p:cNvPr>
          <p:cNvSpPr txBox="1">
            <a:spLocks/>
          </p:cNvSpPr>
          <p:nvPr/>
        </p:nvSpPr>
        <p:spPr bwMode="auto">
          <a:xfrm>
            <a:off x="307713" y="145553"/>
            <a:ext cx="8569325" cy="6070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lvl="0">
              <a:defRPr/>
            </a:pPr>
            <a:r>
              <a:rPr lang="ru-RU" sz="1400" b="1" dirty="0">
                <a:solidFill>
                  <a:srgbClr val="002060"/>
                </a:solidFill>
              </a:rPr>
              <a:t>МЕРОПРИЯТИЯ ПРОФЕССИОНАЛЬНОЙ АССОЦИАЦИИ СРЕДНИХ МЕДИЦИНСКИХ РАБОТНИКОВ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6C53061-DFCE-BE27-AEB7-C364AF17A446}"/>
              </a:ext>
            </a:extLst>
          </p:cNvPr>
          <p:cNvSpPr txBox="1"/>
          <p:nvPr/>
        </p:nvSpPr>
        <p:spPr>
          <a:xfrm>
            <a:off x="362135" y="989799"/>
            <a:ext cx="84791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</a:rPr>
              <a:t>КРУГЛЫЙ СТОЛ «РОЛЬ АССОЦИАЦИИ В РАЗВИТИИ ПРОФЕССИИ»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95EB40C-BCC5-6B28-60E1-1B223E042BC0}"/>
              </a:ext>
            </a:extLst>
          </p:cNvPr>
          <p:cNvSpPr txBox="1"/>
          <p:nvPr/>
        </p:nvSpPr>
        <p:spPr>
          <a:xfrm>
            <a:off x="362135" y="1235947"/>
            <a:ext cx="13498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</a:rPr>
              <a:t>5 апреля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12761443-08F7-AA4E-FC75-58145B219BDC}"/>
              </a:ext>
            </a:extLst>
          </p:cNvPr>
          <p:cNvSpPr txBox="1"/>
          <p:nvPr/>
        </p:nvSpPr>
        <p:spPr>
          <a:xfrm>
            <a:off x="250825" y="1499965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/>
              <a:t> «</a:t>
            </a:r>
            <a:r>
              <a:rPr lang="ru-RU" sz="1400" dirty="0"/>
              <a:t>Новочебоксарская</a:t>
            </a:r>
            <a:r>
              <a:rPr lang="ru-RU" sz="1600" dirty="0"/>
              <a:t> городская больница»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74EE7BD2-AF0B-D0C4-34E9-8B7779C73E0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02525" y="1880490"/>
            <a:ext cx="1718988" cy="128924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BC1D0CD0-D9A8-F2A4-88DF-DB92946AD64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87438" y="2648262"/>
            <a:ext cx="1861275" cy="1395956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341206" y="2809240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/>
              <a:t>«Больница скорой медицинской помощи»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63331" y="2460925"/>
            <a:ext cx="12114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</a:rPr>
              <a:t>3 октября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66C53061-DFCE-BE27-AEB7-C364AF17A446}"/>
              </a:ext>
            </a:extLst>
          </p:cNvPr>
          <p:cNvSpPr txBox="1"/>
          <p:nvPr/>
        </p:nvSpPr>
        <p:spPr>
          <a:xfrm>
            <a:off x="362135" y="1954271"/>
            <a:ext cx="84791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</a:rPr>
              <a:t>КРУГЛЫЙ СТОЛ «РОЛЬ ПРОФЕССИОНАЛЬНОЙ </a:t>
            </a:r>
          </a:p>
          <a:p>
            <a:r>
              <a:rPr lang="ru-RU" sz="1400" b="1" dirty="0">
                <a:solidFill>
                  <a:srgbClr val="002060"/>
                </a:solidFill>
              </a:rPr>
              <a:t>КОМАНДНОЙ РАБОТЫ В РАЗВИТИИ ПРОФЕССИИ»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F6F1F40-E33A-F2DD-C656-A07C92CCD7C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36096" y="4076479"/>
            <a:ext cx="1787521" cy="1787521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70C62962-38A6-475E-655D-4487A7C276BF}"/>
              </a:ext>
            </a:extLst>
          </p:cNvPr>
          <p:cNvSpPr/>
          <p:nvPr/>
        </p:nvSpPr>
        <p:spPr>
          <a:xfrm>
            <a:off x="349620" y="3099795"/>
            <a:ext cx="10779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</a:rPr>
              <a:t>4 декабря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EF140D8-35EE-4C65-E1D7-C45CF8332896}"/>
              </a:ext>
            </a:extLst>
          </p:cNvPr>
          <p:cNvSpPr/>
          <p:nvPr/>
        </p:nvSpPr>
        <p:spPr>
          <a:xfrm>
            <a:off x="307713" y="3446326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/>
              <a:t>«Президентский перинатальный центр»</a:t>
            </a:r>
          </a:p>
          <a:p>
            <a:r>
              <a:rPr lang="ru-RU" sz="1400" dirty="0"/>
              <a:t>«Городская клиническая больница №1»</a:t>
            </a:r>
          </a:p>
          <a:p>
            <a:r>
              <a:rPr lang="ru-RU" sz="1400" dirty="0"/>
              <a:t>«Новочебоксарский медицинский центр»</a:t>
            </a:r>
          </a:p>
          <a:p>
            <a:endParaRPr lang="ru-RU" dirty="0"/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93E171ED-BFCF-669A-830E-10D693BC2D04}"/>
              </a:ext>
            </a:extLst>
          </p:cNvPr>
          <p:cNvSpPr txBox="1"/>
          <p:nvPr/>
        </p:nvSpPr>
        <p:spPr>
          <a:xfrm>
            <a:off x="1616797" y="3107772"/>
            <a:ext cx="16670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</a:rPr>
              <a:t>Акушерки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506F8912-2C76-3CB4-C94E-EE66B3454D1F}"/>
              </a:ext>
            </a:extLst>
          </p:cNvPr>
          <p:cNvSpPr txBox="1"/>
          <p:nvPr/>
        </p:nvSpPr>
        <p:spPr>
          <a:xfrm>
            <a:off x="1468084" y="1274561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</a:rPr>
              <a:t>Старшие медицинские сестры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19F47195-034C-1B88-9EB4-3BB78C93A1A5}"/>
              </a:ext>
            </a:extLst>
          </p:cNvPr>
          <p:cNvSpPr txBox="1"/>
          <p:nvPr/>
        </p:nvSpPr>
        <p:spPr>
          <a:xfrm>
            <a:off x="1468084" y="2493627"/>
            <a:ext cx="28185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</a:rPr>
              <a:t>Старшие медицинские сестры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C64B1611-375A-6363-E54B-34448E9BA958}"/>
              </a:ext>
            </a:extLst>
          </p:cNvPr>
          <p:cNvSpPr txBox="1"/>
          <p:nvPr/>
        </p:nvSpPr>
        <p:spPr>
          <a:xfrm>
            <a:off x="5796136" y="896584"/>
            <a:ext cx="2985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</a:rPr>
              <a:t>от Ассоциации 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</a:rPr>
              <a:t>РОНЖИНА ЛАРИСА ГЕННАДЬЕВНА 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="" xmlns:a16="http://schemas.microsoft.com/office/drawing/2014/main" id="{7DED9319-17A5-9B62-5B5A-2693D5104CB7}"/>
              </a:ext>
            </a:extLst>
          </p:cNvPr>
          <p:cNvSpPr/>
          <p:nvPr/>
        </p:nvSpPr>
        <p:spPr>
          <a:xfrm>
            <a:off x="362135" y="5046156"/>
            <a:ext cx="10871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</a:rPr>
              <a:t>28 ноября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9D59C2D3-69CC-A091-9E6C-C5D7A5C239D1}"/>
              </a:ext>
            </a:extLst>
          </p:cNvPr>
          <p:cNvSpPr txBox="1"/>
          <p:nvPr/>
        </p:nvSpPr>
        <p:spPr>
          <a:xfrm>
            <a:off x="341206" y="4564044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</a:rPr>
              <a:t>СЕМИНАР-ТРЕНИНГ</a:t>
            </a:r>
          </a:p>
          <a:p>
            <a:r>
              <a:rPr lang="ru-RU" sz="1400" b="1" dirty="0">
                <a:solidFill>
                  <a:srgbClr val="002060"/>
                </a:solidFill>
              </a:rPr>
              <a:t>«С ЧЕГО НАЧИНАЕТСЯ КАЧЕСТВО НА РАБОЧЕМ МЕСТЕ?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="" xmlns:a16="http://schemas.microsoft.com/office/drawing/2014/main" id="{ED062D8B-5D7E-6C5D-7AC3-B4392980E132}"/>
              </a:ext>
            </a:extLst>
          </p:cNvPr>
          <p:cNvCxnSpPr/>
          <p:nvPr/>
        </p:nvCxnSpPr>
        <p:spPr>
          <a:xfrm flipV="1">
            <a:off x="415727" y="1872893"/>
            <a:ext cx="3940249" cy="15219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28" name="Прямая соединительная линия 22527">
            <a:extLst>
              <a:ext uri="{FF2B5EF4-FFF2-40B4-BE49-F238E27FC236}">
                <a16:creationId xmlns="" xmlns:a16="http://schemas.microsoft.com/office/drawing/2014/main" id="{501DE6CB-2DD5-77BD-C490-698261205328}"/>
              </a:ext>
            </a:extLst>
          </p:cNvPr>
          <p:cNvCxnSpPr/>
          <p:nvPr/>
        </p:nvCxnSpPr>
        <p:spPr>
          <a:xfrm flipV="1">
            <a:off x="428427" y="4292381"/>
            <a:ext cx="3940249" cy="15219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1" name="TextBox 22530">
            <a:extLst>
              <a:ext uri="{FF2B5EF4-FFF2-40B4-BE49-F238E27FC236}">
                <a16:creationId xmlns="" xmlns:a16="http://schemas.microsoft.com/office/drawing/2014/main" id="{64470A29-3AD5-FB50-0C2A-E90FA2BAA531}"/>
              </a:ext>
            </a:extLst>
          </p:cNvPr>
          <p:cNvSpPr txBox="1"/>
          <p:nvPr/>
        </p:nvSpPr>
        <p:spPr>
          <a:xfrm>
            <a:off x="349620" y="5325130"/>
            <a:ext cx="47264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«Республиканский клинический госпиталь ветеранов войн»</a:t>
            </a:r>
          </a:p>
        </p:txBody>
      </p:sp>
    </p:spTree>
    <p:extLst>
      <p:ext uri="{BB962C8B-B14F-4D97-AF65-F5344CB8AC3E}">
        <p14:creationId xmlns:p14="http://schemas.microsoft.com/office/powerpoint/2010/main" xmlns="" val="2418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1A94ECF-9985-79D5-220F-141453AEC9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Прямоугольник 4">
            <a:extLst>
              <a:ext uri="{FF2B5EF4-FFF2-40B4-BE49-F238E27FC236}">
                <a16:creationId xmlns="" xmlns:a16="http://schemas.microsoft.com/office/drawing/2014/main" id="{41896BE2-E8A3-356E-CC95-40F8F11AC4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25" y="1588"/>
            <a:ext cx="1428750" cy="1444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algn="ctr" defTabSz="957263"/>
            <a:endParaRPr lang="ru-RU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2" name="Группа 17">
            <a:extLst>
              <a:ext uri="{FF2B5EF4-FFF2-40B4-BE49-F238E27FC236}">
                <a16:creationId xmlns="" xmlns:a16="http://schemas.microsoft.com/office/drawing/2014/main" id="{90BAE4B2-D38A-F1C8-87CF-391F1BA99A3A}"/>
              </a:ext>
            </a:extLst>
          </p:cNvPr>
          <p:cNvGrpSpPr>
            <a:grpSpLocks/>
          </p:cNvGrpSpPr>
          <p:nvPr/>
        </p:nvGrpSpPr>
        <p:grpSpPr bwMode="auto">
          <a:xfrm>
            <a:off x="415727" y="6210986"/>
            <a:ext cx="8471098" cy="561975"/>
            <a:chOff x="647700" y="6137756"/>
            <a:chExt cx="8496300" cy="560962"/>
          </a:xfrm>
        </p:grpSpPr>
        <p:sp>
          <p:nvSpPr>
            <p:cNvPr id="12" name="Пятиугольник 11">
              <a:extLst>
                <a:ext uri="{FF2B5EF4-FFF2-40B4-BE49-F238E27FC236}">
                  <a16:creationId xmlns="" xmlns:a16="http://schemas.microsoft.com/office/drawing/2014/main" id="{EB5F7BC5-E26A-0901-C6F6-4D34339BEE97}"/>
                </a:ext>
              </a:extLst>
            </p:cNvPr>
            <p:cNvSpPr/>
            <p:nvPr/>
          </p:nvSpPr>
          <p:spPr bwMode="auto">
            <a:xfrm rot="10800000">
              <a:off x="3203575" y="6453098"/>
              <a:ext cx="5940425" cy="215511"/>
            </a:xfrm>
            <a:prstGeom prst="homePlat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="" xmlns:a16="http://schemas.microsoft.com/office/drawing/2014/main" id="{86F6F126-1599-9684-CEFB-2D74F02F533F}"/>
                </a:ext>
              </a:extLst>
            </p:cNvPr>
            <p:cNvSpPr/>
            <p:nvPr/>
          </p:nvSpPr>
          <p:spPr bwMode="auto">
            <a:xfrm>
              <a:off x="6964363" y="6581455"/>
              <a:ext cx="1922462" cy="11567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22543" name="TextBox 46">
              <a:extLst>
                <a:ext uri="{FF2B5EF4-FFF2-40B4-BE49-F238E27FC236}">
                  <a16:creationId xmlns="" xmlns:a16="http://schemas.microsoft.com/office/drawing/2014/main" id="{474DB81C-CCE2-9F3D-7726-1270A3F569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9671" y="6307791"/>
              <a:ext cx="2216395" cy="261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100" b="1" dirty="0">
                  <a:solidFill>
                    <a:srgbClr val="002060"/>
                  </a:solidFill>
                </a:rPr>
                <a:t>ОО «ПАСМР ЧР»</a:t>
              </a:r>
              <a:endParaRPr lang="ru-RU" sz="1100" dirty="0">
                <a:solidFill>
                  <a:srgbClr val="002060"/>
                </a:solidFill>
              </a:endParaRPr>
            </a:p>
          </p:txBody>
        </p:sp>
        <p:cxnSp>
          <p:nvCxnSpPr>
            <p:cNvPr id="15" name="Прямая соединительная линия 14">
              <a:extLst>
                <a:ext uri="{FF2B5EF4-FFF2-40B4-BE49-F238E27FC236}">
                  <a16:creationId xmlns="" xmlns:a16="http://schemas.microsoft.com/office/drawing/2014/main" id="{1E3266D6-EDE0-21A6-3939-1CF04EC74295}"/>
                </a:ext>
              </a:extLst>
            </p:cNvPr>
            <p:cNvCxnSpPr/>
            <p:nvPr/>
          </p:nvCxnSpPr>
          <p:spPr bwMode="auto">
            <a:xfrm>
              <a:off x="647700" y="6137756"/>
              <a:ext cx="0" cy="560962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3C0354B1-B5C0-6082-B58F-11122446C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37312"/>
            <a:ext cx="53496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DCAAE52F-3CE4-515D-62F5-8EE43C01950A}"/>
              </a:ext>
            </a:extLst>
          </p:cNvPr>
          <p:cNvSpPr txBox="1">
            <a:spLocks/>
          </p:cNvSpPr>
          <p:nvPr/>
        </p:nvSpPr>
        <p:spPr bwMode="auto">
          <a:xfrm>
            <a:off x="307713" y="145553"/>
            <a:ext cx="8569325" cy="6070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lvl="0">
              <a:defRPr/>
            </a:pPr>
            <a:r>
              <a:rPr lang="ru-RU" sz="1400" b="1" dirty="0">
                <a:solidFill>
                  <a:srgbClr val="002060"/>
                </a:solidFill>
              </a:rPr>
              <a:t>УЧАСТИЕ В МЕРОПРИЯТИЯХ МИНЗДРАВА ЧУВАШИИ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0D8F3C8-2E43-B54E-5A91-41C202609870}"/>
              </a:ext>
            </a:extLst>
          </p:cNvPr>
          <p:cNvSpPr txBox="1"/>
          <p:nvPr/>
        </p:nvSpPr>
        <p:spPr>
          <a:xfrm>
            <a:off x="368659" y="896584"/>
            <a:ext cx="41313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29 февраля – КРУГЛЫЙ СТОЛ</a:t>
            </a:r>
          </a:p>
          <a:p>
            <a:r>
              <a:rPr lang="ru-RU" b="1" dirty="0">
                <a:solidFill>
                  <a:srgbClr val="002060"/>
                </a:solidFill>
              </a:rPr>
              <a:t>посвященный вопросам кадрового обеспечения отрасли здравоохранения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13344FF-CC58-6E30-BEE8-303920310ACE}"/>
              </a:ext>
            </a:extLst>
          </p:cNvPr>
          <p:cNvSpPr txBox="1"/>
          <p:nvPr/>
        </p:nvSpPr>
        <p:spPr>
          <a:xfrm>
            <a:off x="307713" y="1772816"/>
            <a:ext cx="484191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      УЧАСТНИКИ: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Представители Минздрава Чувашии, Минобразования Чувашии, Минфин Чувашии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Директор, преподаватели и студенты Чебоксарского медицинского колледжа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Президент ПАСМР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Главный внештатный специалист по управлению сестринской деятельностью Минздрава Чувашии</a:t>
            </a:r>
            <a:endParaRPr lang="ru-RU" sz="1400" b="1" i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450CEF84-FC6F-AD02-8941-F16638D5779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00192" y="836712"/>
            <a:ext cx="2181152" cy="290631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6904A9F-B9FB-5C27-C0E2-40D0899A63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0072" y="4005064"/>
            <a:ext cx="3410341" cy="20353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06453F4-4F78-A45D-DAAE-07955031FD58}"/>
              </a:ext>
            </a:extLst>
          </p:cNvPr>
          <p:cNvSpPr txBox="1"/>
          <p:nvPr/>
        </p:nvSpPr>
        <p:spPr>
          <a:xfrm>
            <a:off x="323588" y="4008730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1 июля</a:t>
            </a:r>
          </a:p>
          <a:p>
            <a:r>
              <a:rPr lang="ru-RU" b="1" dirty="0">
                <a:solidFill>
                  <a:srgbClr val="002060"/>
                </a:solidFill>
              </a:rPr>
              <a:t>Участие в церемонии вручения дипломов выпускникам Чебоксарского медицинского колледжа</a:t>
            </a:r>
          </a:p>
        </p:txBody>
      </p:sp>
    </p:spTree>
    <p:extLst>
      <p:ext uri="{BB962C8B-B14F-4D97-AF65-F5344CB8AC3E}">
        <p14:creationId xmlns:p14="http://schemas.microsoft.com/office/powerpoint/2010/main" xmlns="" val="331643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Прямоугольник 4"/>
          <p:cNvSpPr>
            <a:spLocks noChangeArrowheads="1"/>
          </p:cNvSpPr>
          <p:nvPr/>
        </p:nvSpPr>
        <p:spPr bwMode="auto">
          <a:xfrm>
            <a:off x="1000125" y="1588"/>
            <a:ext cx="1428750" cy="1444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algn="ctr" defTabSz="957263"/>
            <a:endParaRPr lang="ru-RU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2" name="Группа 17"/>
          <p:cNvGrpSpPr>
            <a:grpSpLocks/>
          </p:cNvGrpSpPr>
          <p:nvPr/>
        </p:nvGrpSpPr>
        <p:grpSpPr bwMode="auto">
          <a:xfrm>
            <a:off x="415727" y="6210986"/>
            <a:ext cx="8471098" cy="561975"/>
            <a:chOff x="647700" y="6137756"/>
            <a:chExt cx="8496300" cy="560962"/>
          </a:xfrm>
        </p:grpSpPr>
        <p:sp>
          <p:nvSpPr>
            <p:cNvPr id="12" name="Пятиугольник 11"/>
            <p:cNvSpPr/>
            <p:nvPr/>
          </p:nvSpPr>
          <p:spPr bwMode="auto">
            <a:xfrm rot="10800000">
              <a:off x="3203575" y="6453098"/>
              <a:ext cx="5940425" cy="215511"/>
            </a:xfrm>
            <a:prstGeom prst="homePlat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3" name="Прямоугольник 12"/>
            <p:cNvSpPr/>
            <p:nvPr/>
          </p:nvSpPr>
          <p:spPr bwMode="auto">
            <a:xfrm>
              <a:off x="6964363" y="6581455"/>
              <a:ext cx="1922462" cy="11567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22543" name="TextBox 46"/>
            <p:cNvSpPr txBox="1">
              <a:spLocks noChangeArrowheads="1"/>
            </p:cNvSpPr>
            <p:nvPr/>
          </p:nvSpPr>
          <p:spPr bwMode="auto">
            <a:xfrm>
              <a:off x="1349671" y="6307791"/>
              <a:ext cx="2216395" cy="261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100" b="1" dirty="0">
                  <a:solidFill>
                    <a:srgbClr val="002060"/>
                  </a:solidFill>
                </a:rPr>
                <a:t>ОО «ПАСМР ЧР»</a:t>
              </a:r>
              <a:endParaRPr lang="ru-RU" sz="1100" dirty="0">
                <a:solidFill>
                  <a:srgbClr val="002060"/>
                </a:solidFill>
              </a:endParaRPr>
            </a:p>
          </p:txBody>
        </p:sp>
        <p:cxnSp>
          <p:nvCxnSpPr>
            <p:cNvPr id="15" name="Прямая соединительная линия 14"/>
            <p:cNvCxnSpPr/>
            <p:nvPr/>
          </p:nvCxnSpPr>
          <p:spPr bwMode="auto">
            <a:xfrm>
              <a:off x="647700" y="6137756"/>
              <a:ext cx="0" cy="560962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37312"/>
            <a:ext cx="53496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Схема 3">
            <a:extLst>
              <a:ext uri="{FF2B5EF4-FFF2-40B4-BE49-F238E27FC236}">
                <a16:creationId xmlns="" xmlns:a16="http://schemas.microsoft.com/office/drawing/2014/main" id="{3D8F8D94-8B63-6BD2-1D4C-BBCF9E24B8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725996746"/>
              </p:ext>
            </p:extLst>
          </p:nvPr>
        </p:nvGraphicFramePr>
        <p:xfrm>
          <a:off x="357158" y="0"/>
          <a:ext cx="8286808" cy="75138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3F61E2C-207E-3F31-7F83-9DF3B81E4A7C}"/>
              </a:ext>
            </a:extLst>
          </p:cNvPr>
          <p:cNvSpPr txBox="1"/>
          <p:nvPr/>
        </p:nvSpPr>
        <p:spPr>
          <a:xfrm>
            <a:off x="285720" y="857232"/>
            <a:ext cx="8572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ОРГАНИЗАЦИОННАЯ СТРУКТУРА ОО «ПАСМР ЧР»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7C9FB71-C58E-294C-C742-76174568BF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472" y="2643182"/>
            <a:ext cx="2487389" cy="1660174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35EA1C92-44FB-2238-C08D-4170470CD87D}"/>
              </a:ext>
            </a:extLst>
          </p:cNvPr>
          <p:cNvSpPr txBox="1">
            <a:spLocks/>
          </p:cNvSpPr>
          <p:nvPr/>
        </p:nvSpPr>
        <p:spPr bwMode="auto">
          <a:xfrm>
            <a:off x="285720" y="142852"/>
            <a:ext cx="8569325" cy="6070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615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A5C26E32-EF3E-B5AB-46F1-7A99F0609F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Прямоугольник 4">
            <a:extLst>
              <a:ext uri="{FF2B5EF4-FFF2-40B4-BE49-F238E27FC236}">
                <a16:creationId xmlns="" xmlns:a16="http://schemas.microsoft.com/office/drawing/2014/main" id="{94DEFE9E-F294-8C67-DF40-DC0C45B504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25" y="1588"/>
            <a:ext cx="1428750" cy="1444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algn="ctr" defTabSz="957263"/>
            <a:endParaRPr lang="ru-RU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2" name="Группа 17">
            <a:extLst>
              <a:ext uri="{FF2B5EF4-FFF2-40B4-BE49-F238E27FC236}">
                <a16:creationId xmlns="" xmlns:a16="http://schemas.microsoft.com/office/drawing/2014/main" id="{C8194A03-17CD-1079-364B-54AC36AA93D2}"/>
              </a:ext>
            </a:extLst>
          </p:cNvPr>
          <p:cNvGrpSpPr>
            <a:grpSpLocks/>
          </p:cNvGrpSpPr>
          <p:nvPr/>
        </p:nvGrpSpPr>
        <p:grpSpPr bwMode="auto">
          <a:xfrm>
            <a:off x="415727" y="6210986"/>
            <a:ext cx="8471098" cy="561975"/>
            <a:chOff x="647700" y="6137756"/>
            <a:chExt cx="8496300" cy="560962"/>
          </a:xfrm>
        </p:grpSpPr>
        <p:sp>
          <p:nvSpPr>
            <p:cNvPr id="12" name="Пятиугольник 11">
              <a:extLst>
                <a:ext uri="{FF2B5EF4-FFF2-40B4-BE49-F238E27FC236}">
                  <a16:creationId xmlns="" xmlns:a16="http://schemas.microsoft.com/office/drawing/2014/main" id="{61A65D80-9557-0D35-8B29-29F6B83DC7E5}"/>
                </a:ext>
              </a:extLst>
            </p:cNvPr>
            <p:cNvSpPr/>
            <p:nvPr/>
          </p:nvSpPr>
          <p:spPr bwMode="auto">
            <a:xfrm rot="10800000">
              <a:off x="3203575" y="6453098"/>
              <a:ext cx="5940425" cy="215511"/>
            </a:xfrm>
            <a:prstGeom prst="homePlat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="" xmlns:a16="http://schemas.microsoft.com/office/drawing/2014/main" id="{CD1B9A76-3862-42DE-80B8-AF1D3F0D9DB6}"/>
                </a:ext>
              </a:extLst>
            </p:cNvPr>
            <p:cNvSpPr/>
            <p:nvPr/>
          </p:nvSpPr>
          <p:spPr bwMode="auto">
            <a:xfrm>
              <a:off x="6964363" y="6581455"/>
              <a:ext cx="1922462" cy="11567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22543" name="TextBox 46">
              <a:extLst>
                <a:ext uri="{FF2B5EF4-FFF2-40B4-BE49-F238E27FC236}">
                  <a16:creationId xmlns="" xmlns:a16="http://schemas.microsoft.com/office/drawing/2014/main" id="{F3D81991-9D12-3C41-7B67-2B4710B4E2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9671" y="6307791"/>
              <a:ext cx="2216395" cy="261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100" b="1" dirty="0">
                  <a:solidFill>
                    <a:srgbClr val="002060"/>
                  </a:solidFill>
                </a:rPr>
                <a:t>ОО «ПАСМР ЧР»</a:t>
              </a:r>
              <a:endParaRPr lang="ru-RU" sz="1100" dirty="0">
                <a:solidFill>
                  <a:srgbClr val="002060"/>
                </a:solidFill>
              </a:endParaRPr>
            </a:p>
          </p:txBody>
        </p:sp>
        <p:cxnSp>
          <p:nvCxnSpPr>
            <p:cNvPr id="15" name="Прямая соединительная линия 14">
              <a:extLst>
                <a:ext uri="{FF2B5EF4-FFF2-40B4-BE49-F238E27FC236}">
                  <a16:creationId xmlns="" xmlns:a16="http://schemas.microsoft.com/office/drawing/2014/main" id="{4A43D707-0A1C-A051-5542-C3B962A7B314}"/>
                </a:ext>
              </a:extLst>
            </p:cNvPr>
            <p:cNvCxnSpPr/>
            <p:nvPr/>
          </p:nvCxnSpPr>
          <p:spPr bwMode="auto">
            <a:xfrm>
              <a:off x="647700" y="6137756"/>
              <a:ext cx="0" cy="560962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41151542-2F5F-F07B-D721-F18C8E093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37312"/>
            <a:ext cx="53496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69111781-0AF9-F447-0797-1975DA3E8C59}"/>
              </a:ext>
            </a:extLst>
          </p:cNvPr>
          <p:cNvSpPr txBox="1">
            <a:spLocks/>
          </p:cNvSpPr>
          <p:nvPr/>
        </p:nvSpPr>
        <p:spPr bwMode="auto">
          <a:xfrm>
            <a:off x="307713" y="145553"/>
            <a:ext cx="8569325" cy="6070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lvl="0">
              <a:defRPr/>
            </a:pPr>
            <a:r>
              <a:rPr lang="ru-RU" sz="1400" b="1" dirty="0">
                <a:solidFill>
                  <a:srgbClr val="002060"/>
                </a:solidFill>
              </a:rPr>
              <a:t>УЧАСТИЕ В МЕРОПРИЯТИЯХ МИНЗДРАВА ЧУВАШИИ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94F13C7-A282-1E7E-E781-BDC103B3E11D}"/>
              </a:ext>
            </a:extLst>
          </p:cNvPr>
          <p:cNvSpPr txBox="1"/>
          <p:nvPr/>
        </p:nvSpPr>
        <p:spPr>
          <a:xfrm>
            <a:off x="415727" y="834546"/>
            <a:ext cx="18520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12 марта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DA0EA4C-9BFE-0B4B-2E54-5E31B6AE4D8A}"/>
              </a:ext>
            </a:extLst>
          </p:cNvPr>
          <p:cNvSpPr txBox="1"/>
          <p:nvPr/>
        </p:nvSpPr>
        <p:spPr>
          <a:xfrm>
            <a:off x="266502" y="1268803"/>
            <a:ext cx="24895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</a:rPr>
              <a:t>Итоговая коллегия Минздрава Чувашии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C1441D0-BFCB-1BB1-1266-DACFC960BEE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9095" y="2376253"/>
            <a:ext cx="2520836" cy="33589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E96D3E0-96F2-D405-08F1-AB7C30AA4687}"/>
              </a:ext>
            </a:extLst>
          </p:cNvPr>
          <p:cNvSpPr txBox="1"/>
          <p:nvPr/>
        </p:nvSpPr>
        <p:spPr>
          <a:xfrm>
            <a:off x="3970027" y="868978"/>
            <a:ext cx="1538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26 октября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0E01E57-CBCE-8136-B5D9-A2B2324A7E3C}"/>
              </a:ext>
            </a:extLst>
          </p:cNvPr>
          <p:cNvSpPr txBox="1"/>
          <p:nvPr/>
        </p:nvSpPr>
        <p:spPr>
          <a:xfrm>
            <a:off x="6156175" y="1172949"/>
            <a:ext cx="26236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</a:rPr>
              <a:t>150-летний юбилей 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</a:rPr>
              <a:t>БУ «Батыревская ЦРБ»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582788D0-2F5E-9C69-75AC-D7B50DA504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176" y="2036989"/>
            <a:ext cx="2552322" cy="170154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8CE9B0E1-9BA9-7865-8B95-E84A7D9463E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65792" y="3892868"/>
            <a:ext cx="1094468" cy="191795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27604C8B-E743-2ADD-B4FD-EC317C08CCB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56176" y="3892868"/>
            <a:ext cx="1228231" cy="191795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E2151C6B-CA7A-DA42-2DDF-A8F718D523E1}"/>
              </a:ext>
            </a:extLst>
          </p:cNvPr>
          <p:cNvSpPr txBox="1"/>
          <p:nvPr/>
        </p:nvSpPr>
        <p:spPr>
          <a:xfrm>
            <a:off x="6876256" y="858740"/>
            <a:ext cx="13602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</a:rPr>
              <a:t>13 декабря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32B627CC-8CE2-F065-8D27-7A8C14C94EA4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69167" y="4107163"/>
            <a:ext cx="1705624" cy="227416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3D488F0B-7AE1-91C2-6321-0C03DCD807E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rcRect l="10822" t="20070" r="-114" b="25544"/>
          <a:stretch/>
        </p:blipFill>
        <p:spPr>
          <a:xfrm>
            <a:off x="2925397" y="2286177"/>
            <a:ext cx="1797181" cy="237475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C5A22994-815E-90D8-CC86-6726407D2287}"/>
              </a:ext>
            </a:extLst>
          </p:cNvPr>
          <p:cNvSpPr txBox="1"/>
          <p:nvPr/>
        </p:nvSpPr>
        <p:spPr>
          <a:xfrm>
            <a:off x="3169141" y="1172949"/>
            <a:ext cx="30649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</a:rPr>
              <a:t>90-летний юбилей 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</a:rPr>
              <a:t>БУ «Республиканский кожно-венерологический диспансер» </a:t>
            </a:r>
          </a:p>
        </p:txBody>
      </p:sp>
    </p:spTree>
    <p:extLst>
      <p:ext uri="{BB962C8B-B14F-4D97-AF65-F5344CB8AC3E}">
        <p14:creationId xmlns:p14="http://schemas.microsoft.com/office/powerpoint/2010/main" xmlns="" val="160250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2CCCEE1-6233-9148-FC35-D66BAF2D6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Прямоугольник 4">
            <a:extLst>
              <a:ext uri="{FF2B5EF4-FFF2-40B4-BE49-F238E27FC236}">
                <a16:creationId xmlns="" xmlns:a16="http://schemas.microsoft.com/office/drawing/2014/main" id="{2865F6D6-83F7-F4E4-BA62-CB36CC2CDB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25" y="1588"/>
            <a:ext cx="1428750" cy="1444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algn="ctr" defTabSz="957263"/>
            <a:endParaRPr lang="ru-RU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2" name="Группа 17">
            <a:extLst>
              <a:ext uri="{FF2B5EF4-FFF2-40B4-BE49-F238E27FC236}">
                <a16:creationId xmlns="" xmlns:a16="http://schemas.microsoft.com/office/drawing/2014/main" id="{EFFAFDD2-172B-70CE-BBE8-4688C9661E82}"/>
              </a:ext>
            </a:extLst>
          </p:cNvPr>
          <p:cNvGrpSpPr>
            <a:grpSpLocks/>
          </p:cNvGrpSpPr>
          <p:nvPr/>
        </p:nvGrpSpPr>
        <p:grpSpPr bwMode="auto">
          <a:xfrm>
            <a:off x="415727" y="6210986"/>
            <a:ext cx="8471098" cy="561975"/>
            <a:chOff x="647700" y="6137756"/>
            <a:chExt cx="8496300" cy="560962"/>
          </a:xfrm>
        </p:grpSpPr>
        <p:sp>
          <p:nvSpPr>
            <p:cNvPr id="12" name="Пятиугольник 11">
              <a:extLst>
                <a:ext uri="{FF2B5EF4-FFF2-40B4-BE49-F238E27FC236}">
                  <a16:creationId xmlns="" xmlns:a16="http://schemas.microsoft.com/office/drawing/2014/main" id="{1D3E54AB-B198-6A08-22A2-3FC1CCDFF635}"/>
                </a:ext>
              </a:extLst>
            </p:cNvPr>
            <p:cNvSpPr/>
            <p:nvPr/>
          </p:nvSpPr>
          <p:spPr bwMode="auto">
            <a:xfrm rot="10800000">
              <a:off x="3203575" y="6453098"/>
              <a:ext cx="5940425" cy="215511"/>
            </a:xfrm>
            <a:prstGeom prst="homePlat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="" xmlns:a16="http://schemas.microsoft.com/office/drawing/2014/main" id="{0A4CF3A9-B67E-10F6-1B4E-AE88FD5556EE}"/>
                </a:ext>
              </a:extLst>
            </p:cNvPr>
            <p:cNvSpPr/>
            <p:nvPr/>
          </p:nvSpPr>
          <p:spPr bwMode="auto">
            <a:xfrm>
              <a:off x="6964363" y="6581455"/>
              <a:ext cx="1922462" cy="11567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22543" name="TextBox 46">
              <a:extLst>
                <a:ext uri="{FF2B5EF4-FFF2-40B4-BE49-F238E27FC236}">
                  <a16:creationId xmlns="" xmlns:a16="http://schemas.microsoft.com/office/drawing/2014/main" id="{6B06D62E-8A7C-7C4B-1616-2E097AF346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9671" y="6307791"/>
              <a:ext cx="2216395" cy="261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100" b="1" dirty="0">
                  <a:solidFill>
                    <a:srgbClr val="002060"/>
                  </a:solidFill>
                </a:rPr>
                <a:t>ОО «ПАСМР ЧР»</a:t>
              </a:r>
              <a:endParaRPr lang="ru-RU" sz="1100" dirty="0">
                <a:solidFill>
                  <a:srgbClr val="002060"/>
                </a:solidFill>
              </a:endParaRPr>
            </a:p>
          </p:txBody>
        </p:sp>
        <p:cxnSp>
          <p:nvCxnSpPr>
            <p:cNvPr id="15" name="Прямая соединительная линия 14">
              <a:extLst>
                <a:ext uri="{FF2B5EF4-FFF2-40B4-BE49-F238E27FC236}">
                  <a16:creationId xmlns="" xmlns:a16="http://schemas.microsoft.com/office/drawing/2014/main" id="{C76EBCC0-3A48-6D7F-2497-96A618DB0CC5}"/>
                </a:ext>
              </a:extLst>
            </p:cNvPr>
            <p:cNvCxnSpPr/>
            <p:nvPr/>
          </p:nvCxnSpPr>
          <p:spPr bwMode="auto">
            <a:xfrm>
              <a:off x="647700" y="6137756"/>
              <a:ext cx="0" cy="560962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24E572FB-51B3-F975-3226-7710F31E8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37312"/>
            <a:ext cx="53496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0DDC0CA6-6134-3FDB-97AA-41D3B6C8B4E5}"/>
              </a:ext>
            </a:extLst>
          </p:cNvPr>
          <p:cNvSpPr txBox="1">
            <a:spLocks/>
          </p:cNvSpPr>
          <p:nvPr/>
        </p:nvSpPr>
        <p:spPr bwMode="auto">
          <a:xfrm>
            <a:off x="307713" y="145553"/>
            <a:ext cx="8569325" cy="6070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lvl="0">
              <a:defRPr/>
            </a:pPr>
            <a:r>
              <a:rPr lang="ru-RU" sz="1400" b="1" dirty="0">
                <a:solidFill>
                  <a:srgbClr val="002060"/>
                </a:solidFill>
              </a:rPr>
              <a:t>УЧАСТИЕ В МЕРОПРИЯТИЯХ МИНЗДРАВА ЧУВАШИИ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FD5A3CA-327E-854E-E731-E95DC72F1AA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7713" y="914325"/>
            <a:ext cx="3018731" cy="30187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2088C52-72E0-062D-2BE4-F96E24530ECA}"/>
              </a:ext>
            </a:extLst>
          </p:cNvPr>
          <p:cNvSpPr txBox="1"/>
          <p:nvPr/>
        </p:nvSpPr>
        <p:spPr>
          <a:xfrm>
            <a:off x="3756174" y="187925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Специальный открытый трек </a:t>
            </a:r>
          </a:p>
          <a:p>
            <a:r>
              <a:rPr lang="ru-RU" b="1" dirty="0">
                <a:solidFill>
                  <a:srgbClr val="C00000"/>
                </a:solidFill>
              </a:rPr>
              <a:t>«Студент года. Медики»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755281D-EF01-8F9D-F99F-8CA4D470D7CD}"/>
              </a:ext>
            </a:extLst>
          </p:cNvPr>
          <p:cNvSpPr txBox="1"/>
          <p:nvPr/>
        </p:nvSpPr>
        <p:spPr>
          <a:xfrm>
            <a:off x="3756174" y="2643643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ФГБОУ ВО "ЧГУ им. И.Н. Ульянова" собрались 100 студентов медицинских специальностей из 41 региона России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9974D9B-5A77-1204-A13F-4411D58314E3}"/>
              </a:ext>
            </a:extLst>
          </p:cNvPr>
          <p:cNvSpPr txBox="1"/>
          <p:nvPr/>
        </p:nvSpPr>
        <p:spPr>
          <a:xfrm>
            <a:off x="3756174" y="157652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19 ноября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30A043B-8452-8D78-FA0E-8A783A039610}"/>
              </a:ext>
            </a:extLst>
          </p:cNvPr>
          <p:cNvSpPr txBox="1"/>
          <p:nvPr/>
        </p:nvSpPr>
        <p:spPr>
          <a:xfrm>
            <a:off x="3756174" y="924191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</a:rPr>
              <a:t>Член экспертного совета по специальности "Сестринское дело "</a:t>
            </a:r>
          </a:p>
        </p:txBody>
      </p:sp>
    </p:spTree>
    <p:extLst>
      <p:ext uri="{BB962C8B-B14F-4D97-AF65-F5344CB8AC3E}">
        <p14:creationId xmlns:p14="http://schemas.microsoft.com/office/powerpoint/2010/main" xmlns="" val="135351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ADC14BBA-8556-A28C-952D-18D0E8DBD6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Прямоугольник 4">
            <a:extLst>
              <a:ext uri="{FF2B5EF4-FFF2-40B4-BE49-F238E27FC236}">
                <a16:creationId xmlns="" xmlns:a16="http://schemas.microsoft.com/office/drawing/2014/main" id="{FD265933-D6D8-3A1A-9644-8CB651FB77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25" y="1588"/>
            <a:ext cx="1428750" cy="1444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algn="ctr" defTabSz="957263"/>
            <a:endParaRPr lang="ru-RU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2" name="Группа 17">
            <a:extLst>
              <a:ext uri="{FF2B5EF4-FFF2-40B4-BE49-F238E27FC236}">
                <a16:creationId xmlns="" xmlns:a16="http://schemas.microsoft.com/office/drawing/2014/main" id="{58ADB605-BE6E-BE07-AC98-363CE9685609}"/>
              </a:ext>
            </a:extLst>
          </p:cNvPr>
          <p:cNvGrpSpPr>
            <a:grpSpLocks/>
          </p:cNvGrpSpPr>
          <p:nvPr/>
        </p:nvGrpSpPr>
        <p:grpSpPr bwMode="auto">
          <a:xfrm>
            <a:off x="415727" y="6210986"/>
            <a:ext cx="8471098" cy="561975"/>
            <a:chOff x="647700" y="6137756"/>
            <a:chExt cx="8496300" cy="560962"/>
          </a:xfrm>
        </p:grpSpPr>
        <p:sp>
          <p:nvSpPr>
            <p:cNvPr id="12" name="Пятиугольник 11">
              <a:extLst>
                <a:ext uri="{FF2B5EF4-FFF2-40B4-BE49-F238E27FC236}">
                  <a16:creationId xmlns="" xmlns:a16="http://schemas.microsoft.com/office/drawing/2014/main" id="{9FECABAB-7088-2B7C-981C-1E1F9BAF4D09}"/>
                </a:ext>
              </a:extLst>
            </p:cNvPr>
            <p:cNvSpPr/>
            <p:nvPr/>
          </p:nvSpPr>
          <p:spPr bwMode="auto">
            <a:xfrm rot="10800000">
              <a:off x="3203575" y="6453098"/>
              <a:ext cx="5940425" cy="215511"/>
            </a:xfrm>
            <a:prstGeom prst="homePlat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="" xmlns:a16="http://schemas.microsoft.com/office/drawing/2014/main" id="{632EFCC7-C4AD-EC6E-21A4-477E6881D233}"/>
                </a:ext>
              </a:extLst>
            </p:cNvPr>
            <p:cNvSpPr/>
            <p:nvPr/>
          </p:nvSpPr>
          <p:spPr bwMode="auto">
            <a:xfrm>
              <a:off x="6964363" y="6581455"/>
              <a:ext cx="1922462" cy="11567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22543" name="TextBox 46">
              <a:extLst>
                <a:ext uri="{FF2B5EF4-FFF2-40B4-BE49-F238E27FC236}">
                  <a16:creationId xmlns="" xmlns:a16="http://schemas.microsoft.com/office/drawing/2014/main" id="{CF2A488A-667E-55DB-8049-F1928AD709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9671" y="6307791"/>
              <a:ext cx="2216395" cy="261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100" b="1" dirty="0">
                  <a:solidFill>
                    <a:srgbClr val="002060"/>
                  </a:solidFill>
                </a:rPr>
                <a:t>ОО «ПАСМР ЧР»</a:t>
              </a:r>
              <a:endParaRPr lang="ru-RU" sz="1100" dirty="0">
                <a:solidFill>
                  <a:srgbClr val="002060"/>
                </a:solidFill>
              </a:endParaRPr>
            </a:p>
          </p:txBody>
        </p:sp>
        <p:cxnSp>
          <p:nvCxnSpPr>
            <p:cNvPr id="15" name="Прямая соединительная линия 14">
              <a:extLst>
                <a:ext uri="{FF2B5EF4-FFF2-40B4-BE49-F238E27FC236}">
                  <a16:creationId xmlns="" xmlns:a16="http://schemas.microsoft.com/office/drawing/2014/main" id="{2EE776AA-2F28-4D09-A7CD-FCA92C86B727}"/>
                </a:ext>
              </a:extLst>
            </p:cNvPr>
            <p:cNvCxnSpPr/>
            <p:nvPr/>
          </p:nvCxnSpPr>
          <p:spPr bwMode="auto">
            <a:xfrm>
              <a:off x="647700" y="6137756"/>
              <a:ext cx="0" cy="560962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EDAA7495-0EC6-C913-E1BE-CE6851F4D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37312"/>
            <a:ext cx="53496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957638CB-E884-DAAD-270B-23EC68F0BEDD}"/>
              </a:ext>
            </a:extLst>
          </p:cNvPr>
          <p:cNvSpPr txBox="1">
            <a:spLocks/>
          </p:cNvSpPr>
          <p:nvPr/>
        </p:nvSpPr>
        <p:spPr bwMode="auto">
          <a:xfrm>
            <a:off x="250825" y="115202"/>
            <a:ext cx="8569325" cy="6070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lvl="0">
              <a:defRPr/>
            </a:pPr>
            <a:endParaRPr lang="ru-RU" sz="1600" b="1" dirty="0">
              <a:solidFill>
                <a:srgbClr val="002060"/>
              </a:solidFill>
            </a:endParaRPr>
          </a:p>
          <a:p>
            <a:pPr lvl="0">
              <a:defRPr/>
            </a:pPr>
            <a:r>
              <a:rPr lang="ru-RU" sz="1600" b="1" dirty="0">
                <a:solidFill>
                  <a:srgbClr val="002060"/>
                </a:solidFill>
              </a:rPr>
              <a:t>УЧАСТИЕ В МЕРОПРИЯТИЯХ ЧРО ПРОФСОЮЗА ЗДРАВООХРАНЕНИЯ РФ</a:t>
            </a:r>
          </a:p>
          <a:p>
            <a:pPr lvl="0">
              <a:defRPr/>
            </a:pPr>
            <a:endParaRPr lang="ru-RU" sz="18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4019DFB-581B-C27B-1450-E8229CAD443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1117940"/>
            <a:ext cx="3059829" cy="20343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289FF9B-0E36-F77B-47E9-073A883D3FE3}"/>
              </a:ext>
            </a:extLst>
          </p:cNvPr>
          <p:cNvSpPr txBox="1"/>
          <p:nvPr/>
        </p:nvSpPr>
        <p:spPr>
          <a:xfrm>
            <a:off x="323528" y="1412528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Торжественное мероприятие, посвященное чествованию медицинских династий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FD728ED1-2BF4-A5F0-913D-1D3A5921362C}"/>
              </a:ext>
            </a:extLst>
          </p:cNvPr>
          <p:cNvSpPr txBox="1"/>
          <p:nvPr/>
        </p:nvSpPr>
        <p:spPr>
          <a:xfrm>
            <a:off x="323528" y="3547921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Участие в работе Президиума</a:t>
            </a:r>
          </a:p>
          <a:p>
            <a:r>
              <a:rPr lang="ru-RU" b="1" dirty="0">
                <a:solidFill>
                  <a:srgbClr val="002060"/>
                </a:solidFill>
              </a:rPr>
              <a:t>Чувашской республиканской организации</a:t>
            </a:r>
          </a:p>
          <a:p>
            <a:r>
              <a:rPr lang="ru-RU" b="1" dirty="0">
                <a:solidFill>
                  <a:srgbClr val="002060"/>
                </a:solidFill>
              </a:rPr>
              <a:t>Профессионального союза работников здравоохранения Российской Федерации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408D8BF5-5698-D538-71B4-58EBC6F94BE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6056" y="3603264"/>
            <a:ext cx="3059831" cy="203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2782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ADC14BBA-8556-A28C-952D-18D0E8DBD6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Прямоугольник 4">
            <a:extLst>
              <a:ext uri="{FF2B5EF4-FFF2-40B4-BE49-F238E27FC236}">
                <a16:creationId xmlns="" xmlns:a16="http://schemas.microsoft.com/office/drawing/2014/main" id="{FD265933-D6D8-3A1A-9644-8CB651FB77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25" y="1588"/>
            <a:ext cx="1428750" cy="1444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algn="ctr" defTabSz="957263"/>
            <a:endParaRPr lang="ru-RU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2" name="Группа 17">
            <a:extLst>
              <a:ext uri="{FF2B5EF4-FFF2-40B4-BE49-F238E27FC236}">
                <a16:creationId xmlns="" xmlns:a16="http://schemas.microsoft.com/office/drawing/2014/main" id="{58ADB605-BE6E-BE07-AC98-363CE9685609}"/>
              </a:ext>
            </a:extLst>
          </p:cNvPr>
          <p:cNvGrpSpPr>
            <a:grpSpLocks/>
          </p:cNvGrpSpPr>
          <p:nvPr/>
        </p:nvGrpSpPr>
        <p:grpSpPr bwMode="auto">
          <a:xfrm>
            <a:off x="415727" y="6210986"/>
            <a:ext cx="8471098" cy="561975"/>
            <a:chOff x="647700" y="6137756"/>
            <a:chExt cx="8496300" cy="560962"/>
          </a:xfrm>
        </p:grpSpPr>
        <p:sp>
          <p:nvSpPr>
            <p:cNvPr id="12" name="Пятиугольник 11">
              <a:extLst>
                <a:ext uri="{FF2B5EF4-FFF2-40B4-BE49-F238E27FC236}">
                  <a16:creationId xmlns="" xmlns:a16="http://schemas.microsoft.com/office/drawing/2014/main" id="{9FECABAB-7088-2B7C-981C-1E1F9BAF4D09}"/>
                </a:ext>
              </a:extLst>
            </p:cNvPr>
            <p:cNvSpPr/>
            <p:nvPr/>
          </p:nvSpPr>
          <p:spPr bwMode="auto">
            <a:xfrm rot="10800000">
              <a:off x="3203575" y="6453098"/>
              <a:ext cx="5940425" cy="215511"/>
            </a:xfrm>
            <a:prstGeom prst="homePlat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="" xmlns:a16="http://schemas.microsoft.com/office/drawing/2014/main" id="{632EFCC7-C4AD-EC6E-21A4-477E6881D233}"/>
                </a:ext>
              </a:extLst>
            </p:cNvPr>
            <p:cNvSpPr/>
            <p:nvPr/>
          </p:nvSpPr>
          <p:spPr bwMode="auto">
            <a:xfrm>
              <a:off x="6964363" y="6581455"/>
              <a:ext cx="1922462" cy="11567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22543" name="TextBox 46">
              <a:extLst>
                <a:ext uri="{FF2B5EF4-FFF2-40B4-BE49-F238E27FC236}">
                  <a16:creationId xmlns="" xmlns:a16="http://schemas.microsoft.com/office/drawing/2014/main" id="{CF2A488A-667E-55DB-8049-F1928AD709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9671" y="6307791"/>
              <a:ext cx="2216395" cy="261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100" b="1" dirty="0">
                  <a:solidFill>
                    <a:srgbClr val="002060"/>
                  </a:solidFill>
                </a:rPr>
                <a:t>ОО «ПАСМР ЧР»</a:t>
              </a:r>
              <a:endParaRPr lang="ru-RU" sz="1100" dirty="0">
                <a:solidFill>
                  <a:srgbClr val="002060"/>
                </a:solidFill>
              </a:endParaRPr>
            </a:p>
          </p:txBody>
        </p:sp>
        <p:cxnSp>
          <p:nvCxnSpPr>
            <p:cNvPr id="15" name="Прямая соединительная линия 14">
              <a:extLst>
                <a:ext uri="{FF2B5EF4-FFF2-40B4-BE49-F238E27FC236}">
                  <a16:creationId xmlns="" xmlns:a16="http://schemas.microsoft.com/office/drawing/2014/main" id="{2EE776AA-2F28-4D09-A7CD-FCA92C86B727}"/>
                </a:ext>
              </a:extLst>
            </p:cNvPr>
            <p:cNvCxnSpPr/>
            <p:nvPr/>
          </p:nvCxnSpPr>
          <p:spPr bwMode="auto">
            <a:xfrm>
              <a:off x="647700" y="6137756"/>
              <a:ext cx="0" cy="560962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EDAA7495-0EC6-C913-E1BE-CE6851F4D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37312"/>
            <a:ext cx="53496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957638CB-E884-DAAD-270B-23EC68F0BEDD}"/>
              </a:ext>
            </a:extLst>
          </p:cNvPr>
          <p:cNvSpPr txBox="1">
            <a:spLocks/>
          </p:cNvSpPr>
          <p:nvPr/>
        </p:nvSpPr>
        <p:spPr bwMode="auto">
          <a:xfrm>
            <a:off x="250825" y="115202"/>
            <a:ext cx="8569325" cy="6070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lvl="0">
              <a:defRPr/>
            </a:pPr>
            <a:r>
              <a:rPr lang="ru-RU" sz="1400" b="1" dirty="0">
                <a:solidFill>
                  <a:srgbClr val="002060"/>
                </a:solidFill>
              </a:rPr>
              <a:t>КОНКУРСЫ РАМС И ВЫСШЕЙ МЕДИЦИНСКОЙ ШКОЛЫ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 descr="Изображение выглядит как текст, снимок экрана, Шрифт, дизайн&#10;&#10;Автоматически созданное описание">
            <a:extLst>
              <a:ext uri="{FF2B5EF4-FFF2-40B4-BE49-F238E27FC236}">
                <a16:creationId xmlns="" xmlns:a16="http://schemas.microsoft.com/office/drawing/2014/main" id="{9E71AD3D-EB4A-581B-638D-5A2B3183E2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2910" y="928670"/>
            <a:ext cx="3167084" cy="23753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598A046-739E-4EB7-6BE5-606291BE9F6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9124" y="857232"/>
            <a:ext cx="3286148" cy="24646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 descr="Изображение выглядит как текст, снимок экрана, Шрифт, Бренд&#10;&#10;Автоматически созданное описание">
            <a:extLst>
              <a:ext uri="{FF2B5EF4-FFF2-40B4-BE49-F238E27FC236}">
                <a16:creationId xmlns="" xmlns:a16="http://schemas.microsoft.com/office/drawing/2014/main" id="{F171B9CA-323A-1605-D048-8F4F21951C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2910" y="3714752"/>
            <a:ext cx="3214710" cy="24315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58D930C4-0FBF-CB3C-3DA9-CCE1A5A67C6B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14810" y="3714752"/>
            <a:ext cx="3571901" cy="252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2782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ADC14BBA-8556-A28C-952D-18D0E8DBD6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Прямоугольник 4">
            <a:extLst>
              <a:ext uri="{FF2B5EF4-FFF2-40B4-BE49-F238E27FC236}">
                <a16:creationId xmlns="" xmlns:a16="http://schemas.microsoft.com/office/drawing/2014/main" id="{FD265933-D6D8-3A1A-9644-8CB651FB77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25" y="1588"/>
            <a:ext cx="1428750" cy="1444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algn="ctr" defTabSz="957263"/>
            <a:endParaRPr lang="ru-RU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2" name="Группа 17">
            <a:extLst>
              <a:ext uri="{FF2B5EF4-FFF2-40B4-BE49-F238E27FC236}">
                <a16:creationId xmlns="" xmlns:a16="http://schemas.microsoft.com/office/drawing/2014/main" id="{58ADB605-BE6E-BE07-AC98-363CE9685609}"/>
              </a:ext>
            </a:extLst>
          </p:cNvPr>
          <p:cNvGrpSpPr>
            <a:grpSpLocks/>
          </p:cNvGrpSpPr>
          <p:nvPr/>
        </p:nvGrpSpPr>
        <p:grpSpPr bwMode="auto">
          <a:xfrm>
            <a:off x="415727" y="6210986"/>
            <a:ext cx="8471098" cy="561975"/>
            <a:chOff x="647700" y="6137756"/>
            <a:chExt cx="8496300" cy="560962"/>
          </a:xfrm>
        </p:grpSpPr>
        <p:sp>
          <p:nvSpPr>
            <p:cNvPr id="12" name="Пятиугольник 11">
              <a:extLst>
                <a:ext uri="{FF2B5EF4-FFF2-40B4-BE49-F238E27FC236}">
                  <a16:creationId xmlns="" xmlns:a16="http://schemas.microsoft.com/office/drawing/2014/main" id="{9FECABAB-7088-2B7C-981C-1E1F9BAF4D09}"/>
                </a:ext>
              </a:extLst>
            </p:cNvPr>
            <p:cNvSpPr/>
            <p:nvPr/>
          </p:nvSpPr>
          <p:spPr bwMode="auto">
            <a:xfrm rot="10800000">
              <a:off x="3203575" y="6453098"/>
              <a:ext cx="5940425" cy="215511"/>
            </a:xfrm>
            <a:prstGeom prst="homePlat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="" xmlns:a16="http://schemas.microsoft.com/office/drawing/2014/main" id="{632EFCC7-C4AD-EC6E-21A4-477E6881D233}"/>
                </a:ext>
              </a:extLst>
            </p:cNvPr>
            <p:cNvSpPr/>
            <p:nvPr/>
          </p:nvSpPr>
          <p:spPr bwMode="auto">
            <a:xfrm>
              <a:off x="6964363" y="6581455"/>
              <a:ext cx="1922462" cy="11567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22543" name="TextBox 46">
              <a:extLst>
                <a:ext uri="{FF2B5EF4-FFF2-40B4-BE49-F238E27FC236}">
                  <a16:creationId xmlns="" xmlns:a16="http://schemas.microsoft.com/office/drawing/2014/main" id="{CF2A488A-667E-55DB-8049-F1928AD709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9671" y="6307791"/>
              <a:ext cx="2216395" cy="261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100" b="1" dirty="0">
                  <a:solidFill>
                    <a:srgbClr val="002060"/>
                  </a:solidFill>
                </a:rPr>
                <a:t>ОО «ПАСМР ЧР»</a:t>
              </a:r>
              <a:endParaRPr lang="ru-RU" sz="1100" dirty="0">
                <a:solidFill>
                  <a:srgbClr val="002060"/>
                </a:solidFill>
              </a:endParaRPr>
            </a:p>
          </p:txBody>
        </p:sp>
        <p:cxnSp>
          <p:nvCxnSpPr>
            <p:cNvPr id="15" name="Прямая соединительная линия 14">
              <a:extLst>
                <a:ext uri="{FF2B5EF4-FFF2-40B4-BE49-F238E27FC236}">
                  <a16:creationId xmlns="" xmlns:a16="http://schemas.microsoft.com/office/drawing/2014/main" id="{2EE776AA-2F28-4D09-A7CD-FCA92C86B727}"/>
                </a:ext>
              </a:extLst>
            </p:cNvPr>
            <p:cNvCxnSpPr/>
            <p:nvPr/>
          </p:nvCxnSpPr>
          <p:spPr bwMode="auto">
            <a:xfrm>
              <a:off x="647700" y="6137756"/>
              <a:ext cx="0" cy="560962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EDAA7495-0EC6-C913-E1BE-CE6851F4D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37312"/>
            <a:ext cx="53496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957638CB-E884-DAAD-270B-23EC68F0BEDD}"/>
              </a:ext>
            </a:extLst>
          </p:cNvPr>
          <p:cNvSpPr txBox="1">
            <a:spLocks/>
          </p:cNvSpPr>
          <p:nvPr/>
        </p:nvSpPr>
        <p:spPr bwMode="auto">
          <a:xfrm>
            <a:off x="250825" y="115202"/>
            <a:ext cx="8569325" cy="6070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lvl="0">
              <a:defRPr/>
            </a:pPr>
            <a:r>
              <a:rPr lang="ru-RU" sz="1400" b="1" dirty="0">
                <a:solidFill>
                  <a:srgbClr val="002060"/>
                </a:solidFill>
              </a:rPr>
              <a:t>ВЕБИНАРЫ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l="31254" t="19843" r="19633" b="16656"/>
          <a:stretch>
            <a:fillRect/>
          </a:stretch>
        </p:blipFill>
        <p:spPr bwMode="auto">
          <a:xfrm>
            <a:off x="6444208" y="2389902"/>
            <a:ext cx="2071702" cy="15066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Box 16"/>
          <p:cNvSpPr txBox="1"/>
          <p:nvPr/>
        </p:nvSpPr>
        <p:spPr>
          <a:xfrm>
            <a:off x="357158" y="3571876"/>
            <a:ext cx="50720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solidFill>
                  <a:srgbClr val="002060"/>
                </a:solidFill>
              </a:rPr>
              <a:t>Онлайн-семинар</a:t>
            </a:r>
            <a:r>
              <a:rPr lang="ru-RU" dirty="0">
                <a:solidFill>
                  <a:srgbClr val="002060"/>
                </a:solidFill>
              </a:rPr>
              <a:t> Высшей медицинской школы</a:t>
            </a:r>
          </a:p>
          <a:p>
            <a:r>
              <a:rPr lang="ru-RU" b="1" dirty="0">
                <a:solidFill>
                  <a:srgbClr val="002060"/>
                </a:solidFill>
              </a:rPr>
              <a:t>"ОБРАТНАЯ СВЯЗЬ И ЗАЧЕМ ОНА НУЖНА?"</a:t>
            </a:r>
          </a:p>
          <a:p>
            <a:endParaRPr lang="ru-RU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28596" y="3143248"/>
            <a:ext cx="1835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21 января 2025 г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90785" y="867837"/>
            <a:ext cx="2664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Преподаватель - РОНЖИНА ЛАРИСА ГЕННАДЬЕВНА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96827" y="735818"/>
            <a:ext cx="18453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3 декабря 2024 г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9512" y="1073564"/>
            <a:ext cx="58579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solidFill>
                  <a:srgbClr val="002060"/>
                </a:solidFill>
              </a:rPr>
              <a:t>Вебинар</a:t>
            </a:r>
            <a:r>
              <a:rPr lang="ru-RU" dirty="0">
                <a:solidFill>
                  <a:srgbClr val="002060"/>
                </a:solidFill>
              </a:rPr>
              <a:t> Высшей медицинской школы</a:t>
            </a:r>
          </a:p>
          <a:p>
            <a:r>
              <a:rPr lang="ru-RU" b="1" dirty="0">
                <a:solidFill>
                  <a:srgbClr val="002060"/>
                </a:solidFill>
              </a:rPr>
              <a:t>С ЧЕГО НАЧИНАЕТСЯ КАЧЕСТВО НА РАБОЧЕМ МЕСТЕ?</a:t>
            </a:r>
          </a:p>
          <a:p>
            <a:endParaRPr lang="ru-RU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54D689A-69C9-E08E-BE4A-8F746A6E8C9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0272" y="4303762"/>
            <a:ext cx="2109672" cy="15822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A38D2EB-75C8-94BC-80DB-0DEE5C83DD0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04522" y="4321522"/>
            <a:ext cx="3000422" cy="15822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ADCABA4A-77CE-36C9-605D-DA3C31988A73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 l="16138" t="2958" r="4323" b="14183"/>
          <a:stretch/>
        </p:blipFill>
        <p:spPr>
          <a:xfrm>
            <a:off x="1450006" y="1805090"/>
            <a:ext cx="2513446" cy="12089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72782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13A2DE7-2F38-58AF-5427-A87F6930B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Прямоугольник 4">
            <a:extLst>
              <a:ext uri="{FF2B5EF4-FFF2-40B4-BE49-F238E27FC236}">
                <a16:creationId xmlns="" xmlns:a16="http://schemas.microsoft.com/office/drawing/2014/main" id="{7CA9D8D1-043D-CD5A-3A18-23B152DD27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25" y="1588"/>
            <a:ext cx="1428750" cy="1444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algn="ctr" defTabSz="957263"/>
            <a:endParaRPr lang="ru-RU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2" name="Группа 17">
            <a:extLst>
              <a:ext uri="{FF2B5EF4-FFF2-40B4-BE49-F238E27FC236}">
                <a16:creationId xmlns="" xmlns:a16="http://schemas.microsoft.com/office/drawing/2014/main" id="{7C545222-4AC2-F9E7-A29E-12389F003EDA}"/>
              </a:ext>
            </a:extLst>
          </p:cNvPr>
          <p:cNvGrpSpPr>
            <a:grpSpLocks/>
          </p:cNvGrpSpPr>
          <p:nvPr/>
        </p:nvGrpSpPr>
        <p:grpSpPr bwMode="auto">
          <a:xfrm>
            <a:off x="415727" y="6210986"/>
            <a:ext cx="8471098" cy="561975"/>
            <a:chOff x="647700" y="6137756"/>
            <a:chExt cx="8496300" cy="560962"/>
          </a:xfrm>
        </p:grpSpPr>
        <p:sp>
          <p:nvSpPr>
            <p:cNvPr id="12" name="Пятиугольник 11">
              <a:extLst>
                <a:ext uri="{FF2B5EF4-FFF2-40B4-BE49-F238E27FC236}">
                  <a16:creationId xmlns="" xmlns:a16="http://schemas.microsoft.com/office/drawing/2014/main" id="{AC5B1813-C56C-9161-AA36-A48B8BDD670D}"/>
                </a:ext>
              </a:extLst>
            </p:cNvPr>
            <p:cNvSpPr/>
            <p:nvPr/>
          </p:nvSpPr>
          <p:spPr bwMode="auto">
            <a:xfrm rot="10800000">
              <a:off x="3203575" y="6453098"/>
              <a:ext cx="5940425" cy="215511"/>
            </a:xfrm>
            <a:prstGeom prst="homePlat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="" xmlns:a16="http://schemas.microsoft.com/office/drawing/2014/main" id="{A54B9390-48FE-C602-5CA3-740CFBBC78CE}"/>
                </a:ext>
              </a:extLst>
            </p:cNvPr>
            <p:cNvSpPr/>
            <p:nvPr/>
          </p:nvSpPr>
          <p:spPr bwMode="auto">
            <a:xfrm>
              <a:off x="6964363" y="6581455"/>
              <a:ext cx="1922462" cy="11567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22543" name="TextBox 46">
              <a:extLst>
                <a:ext uri="{FF2B5EF4-FFF2-40B4-BE49-F238E27FC236}">
                  <a16:creationId xmlns="" xmlns:a16="http://schemas.microsoft.com/office/drawing/2014/main" id="{55C6B383-FBA6-9DA7-4768-9286AA2168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9671" y="6307791"/>
              <a:ext cx="2216395" cy="261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100" b="1" dirty="0">
                  <a:solidFill>
                    <a:srgbClr val="002060"/>
                  </a:solidFill>
                </a:rPr>
                <a:t>ОО «ПАСМР ЧР»</a:t>
              </a:r>
              <a:endParaRPr lang="ru-RU" sz="1100" dirty="0">
                <a:solidFill>
                  <a:srgbClr val="002060"/>
                </a:solidFill>
              </a:endParaRPr>
            </a:p>
          </p:txBody>
        </p:sp>
        <p:cxnSp>
          <p:nvCxnSpPr>
            <p:cNvPr id="15" name="Прямая соединительная линия 14">
              <a:extLst>
                <a:ext uri="{FF2B5EF4-FFF2-40B4-BE49-F238E27FC236}">
                  <a16:creationId xmlns="" xmlns:a16="http://schemas.microsoft.com/office/drawing/2014/main" id="{5B4C374D-DEF4-8C18-F58F-EF9CF03055AA}"/>
                </a:ext>
              </a:extLst>
            </p:cNvPr>
            <p:cNvCxnSpPr/>
            <p:nvPr/>
          </p:nvCxnSpPr>
          <p:spPr bwMode="auto">
            <a:xfrm>
              <a:off x="647700" y="6137756"/>
              <a:ext cx="0" cy="560962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B25E4308-89D6-8CC4-C9AF-3BE561967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37312"/>
            <a:ext cx="53496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20626D1A-698A-947D-A2CA-1322021D5951}"/>
              </a:ext>
            </a:extLst>
          </p:cNvPr>
          <p:cNvSpPr txBox="1">
            <a:spLocks/>
          </p:cNvSpPr>
          <p:nvPr/>
        </p:nvSpPr>
        <p:spPr bwMode="auto">
          <a:xfrm>
            <a:off x="307713" y="145553"/>
            <a:ext cx="8569325" cy="6070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lvl="0">
              <a:defRPr/>
            </a:pPr>
            <a:r>
              <a:rPr lang="ru-RU" sz="1400" b="1" dirty="0">
                <a:solidFill>
                  <a:srgbClr val="002060"/>
                </a:solidFill>
              </a:rPr>
              <a:t>МОЛОДЕЖНЫЙ СОВЕТ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6873E1D-EC76-966E-AAA9-E5032BBD28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642" t="12948" r="7820" b="7101"/>
          <a:stretch/>
        </p:blipFill>
        <p:spPr bwMode="auto">
          <a:xfrm>
            <a:off x="415727" y="3436807"/>
            <a:ext cx="2088233" cy="266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F0BD7D3-6577-E6B0-19C7-BFD3E74004E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r="3686"/>
          <a:stretch/>
        </p:blipFill>
        <p:spPr>
          <a:xfrm>
            <a:off x="5121327" y="3442444"/>
            <a:ext cx="3843161" cy="26591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5A8202B-559E-0203-C382-F54A5A2A637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t="10739"/>
          <a:stretch/>
        </p:blipFill>
        <p:spPr>
          <a:xfrm>
            <a:off x="2699792" y="3436808"/>
            <a:ext cx="2239022" cy="26647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43EDC08-85B6-0A20-1560-AD08C4554AA5}"/>
              </a:ext>
            </a:extLst>
          </p:cNvPr>
          <p:cNvSpPr txBox="1"/>
          <p:nvPr/>
        </p:nvSpPr>
        <p:spPr>
          <a:xfrm>
            <a:off x="342415" y="847707"/>
            <a:ext cx="19253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i="0" dirty="0">
                <a:solidFill>
                  <a:srgbClr val="C00000"/>
                </a:solidFill>
                <a:effectLst/>
              </a:rPr>
              <a:t>5 февраля 2024 года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C217E99-FA45-DC6E-F00C-C99BCCDB2573}"/>
              </a:ext>
            </a:extLst>
          </p:cNvPr>
          <p:cNvSpPr txBox="1"/>
          <p:nvPr/>
        </p:nvSpPr>
        <p:spPr>
          <a:xfrm>
            <a:off x="307713" y="1380847"/>
            <a:ext cx="77887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Встреча молодёжного крыла ЧРОО "Союз женщин Чувашии" и Молодежного совета ОО "ПАСМР" Чувашской Республики с депутатом Государственной Думы Федерального Собрания Российской Федерации </a:t>
            </a:r>
          </a:p>
          <a:p>
            <a:r>
              <a:rPr lang="ru-RU" dirty="0">
                <a:solidFill>
                  <a:srgbClr val="002060"/>
                </a:solidFill>
              </a:rPr>
              <a:t>Аллой Леонидовной Салаевой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D302EAA-556B-AE59-8B9D-2220AE8C096A}"/>
              </a:ext>
            </a:extLst>
          </p:cNvPr>
          <p:cNvSpPr txBox="1"/>
          <p:nvPr/>
        </p:nvSpPr>
        <p:spPr>
          <a:xfrm>
            <a:off x="3203848" y="274293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Тема "Личный бренд" </a:t>
            </a:r>
          </a:p>
        </p:txBody>
      </p:sp>
    </p:spTree>
    <p:extLst>
      <p:ext uri="{BB962C8B-B14F-4D97-AF65-F5344CB8AC3E}">
        <p14:creationId xmlns:p14="http://schemas.microsoft.com/office/powerpoint/2010/main" xmlns="" val="285184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E8A3419-4A26-EE02-0182-176059C05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Прямоугольник 4">
            <a:extLst>
              <a:ext uri="{FF2B5EF4-FFF2-40B4-BE49-F238E27FC236}">
                <a16:creationId xmlns="" xmlns:a16="http://schemas.microsoft.com/office/drawing/2014/main" id="{7CF7FC53-4CD8-72C7-C653-E321D0C5E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25" y="1588"/>
            <a:ext cx="1428750" cy="1444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algn="ctr" defTabSz="957263"/>
            <a:endParaRPr lang="ru-RU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2" name="Группа 17">
            <a:extLst>
              <a:ext uri="{FF2B5EF4-FFF2-40B4-BE49-F238E27FC236}">
                <a16:creationId xmlns="" xmlns:a16="http://schemas.microsoft.com/office/drawing/2014/main" id="{ED4C912F-D761-EE41-9C90-C7E7FACAD556}"/>
              </a:ext>
            </a:extLst>
          </p:cNvPr>
          <p:cNvGrpSpPr>
            <a:grpSpLocks/>
          </p:cNvGrpSpPr>
          <p:nvPr/>
        </p:nvGrpSpPr>
        <p:grpSpPr bwMode="auto">
          <a:xfrm>
            <a:off x="415727" y="6210986"/>
            <a:ext cx="8471098" cy="561975"/>
            <a:chOff x="647700" y="6137756"/>
            <a:chExt cx="8496300" cy="560962"/>
          </a:xfrm>
        </p:grpSpPr>
        <p:sp>
          <p:nvSpPr>
            <p:cNvPr id="12" name="Пятиугольник 11">
              <a:extLst>
                <a:ext uri="{FF2B5EF4-FFF2-40B4-BE49-F238E27FC236}">
                  <a16:creationId xmlns="" xmlns:a16="http://schemas.microsoft.com/office/drawing/2014/main" id="{5DB47DCE-3396-DAC6-39CE-4E38629B0D43}"/>
                </a:ext>
              </a:extLst>
            </p:cNvPr>
            <p:cNvSpPr/>
            <p:nvPr/>
          </p:nvSpPr>
          <p:spPr bwMode="auto">
            <a:xfrm rot="10800000">
              <a:off x="3203575" y="6453098"/>
              <a:ext cx="5940425" cy="215511"/>
            </a:xfrm>
            <a:prstGeom prst="homePlat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="" xmlns:a16="http://schemas.microsoft.com/office/drawing/2014/main" id="{C0CD4CF9-D094-DEBA-5A86-FD1DC125A8D9}"/>
                </a:ext>
              </a:extLst>
            </p:cNvPr>
            <p:cNvSpPr/>
            <p:nvPr/>
          </p:nvSpPr>
          <p:spPr bwMode="auto">
            <a:xfrm>
              <a:off x="6964363" y="6581455"/>
              <a:ext cx="1922462" cy="11567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22543" name="TextBox 46">
              <a:extLst>
                <a:ext uri="{FF2B5EF4-FFF2-40B4-BE49-F238E27FC236}">
                  <a16:creationId xmlns="" xmlns:a16="http://schemas.microsoft.com/office/drawing/2014/main" id="{CD4C0698-A162-6BC6-EA8B-300E49505D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9671" y="6307791"/>
              <a:ext cx="2216395" cy="261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100" b="1" dirty="0">
                  <a:solidFill>
                    <a:srgbClr val="002060"/>
                  </a:solidFill>
                </a:rPr>
                <a:t>ОО «ПАСМР ЧР»</a:t>
              </a:r>
              <a:endParaRPr lang="ru-RU" sz="1100" dirty="0">
                <a:solidFill>
                  <a:srgbClr val="002060"/>
                </a:solidFill>
              </a:endParaRPr>
            </a:p>
          </p:txBody>
        </p:sp>
        <p:cxnSp>
          <p:nvCxnSpPr>
            <p:cNvPr id="15" name="Прямая соединительная линия 14">
              <a:extLst>
                <a:ext uri="{FF2B5EF4-FFF2-40B4-BE49-F238E27FC236}">
                  <a16:creationId xmlns="" xmlns:a16="http://schemas.microsoft.com/office/drawing/2014/main" id="{E8B44198-7B04-4C7D-C02D-7617F4B812A9}"/>
                </a:ext>
              </a:extLst>
            </p:cNvPr>
            <p:cNvCxnSpPr/>
            <p:nvPr/>
          </p:nvCxnSpPr>
          <p:spPr bwMode="auto">
            <a:xfrm>
              <a:off x="647700" y="6137756"/>
              <a:ext cx="0" cy="560962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89C50E10-DBA9-DA64-24DF-4D71E360C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37312"/>
            <a:ext cx="53496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A01612A6-D593-1C29-EE33-A605550610E5}"/>
              </a:ext>
            </a:extLst>
          </p:cNvPr>
          <p:cNvSpPr txBox="1">
            <a:spLocks/>
          </p:cNvSpPr>
          <p:nvPr/>
        </p:nvSpPr>
        <p:spPr bwMode="auto">
          <a:xfrm>
            <a:off x="307713" y="145553"/>
            <a:ext cx="8569325" cy="6070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lvl="0">
              <a:defRPr/>
            </a:pPr>
            <a:r>
              <a:rPr lang="ru-RU" sz="1400" b="1" dirty="0" smtClean="0">
                <a:solidFill>
                  <a:srgbClr val="002060"/>
                </a:solidFill>
              </a:rPr>
              <a:t>УЧАСТИЕ В АКЦИЯХ РАМС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A5C813F-A99F-B809-BA9B-FE5CE9F1778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7175" y="896584"/>
            <a:ext cx="4572000" cy="256817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17C19230-A2A9-1A49-9352-1B6C4600EB7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2556" y="3717633"/>
            <a:ext cx="1735396" cy="23138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12FF06B-BE6D-F360-B935-B51C78FC3922}"/>
              </a:ext>
            </a:extLst>
          </p:cNvPr>
          <p:cNvSpPr txBox="1"/>
          <p:nvPr/>
        </p:nvSpPr>
        <p:spPr>
          <a:xfrm>
            <a:off x="4873339" y="1052736"/>
            <a:ext cx="38107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7 апреля </a:t>
            </a:r>
            <a:r>
              <a:rPr lang="ru-RU" dirty="0"/>
              <a:t>- </a:t>
            </a:r>
            <a:r>
              <a:rPr lang="ru-RU" b="1" dirty="0">
                <a:solidFill>
                  <a:srgbClr val="C00000"/>
                </a:solidFill>
              </a:rPr>
              <a:t>День здоровья  </a:t>
            </a:r>
            <a:r>
              <a:rPr lang="ru-RU" b="1" dirty="0">
                <a:solidFill>
                  <a:srgbClr val="002060"/>
                </a:solidFill>
              </a:rPr>
              <a:t>Всероссийской акции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«10 000 шагов к жизни»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034085AF-5BA3-A081-3ED1-35017D0238F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36193" y="2921178"/>
            <a:ext cx="5292080" cy="34295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9034CA5-832A-03BF-348E-D0DB060812DD}"/>
              </a:ext>
            </a:extLst>
          </p:cNvPr>
          <p:cNvSpPr txBox="1"/>
          <p:nvPr/>
        </p:nvSpPr>
        <p:spPr>
          <a:xfrm>
            <a:off x="5580112" y="2180673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3 МЕСТО</a:t>
            </a:r>
          </a:p>
        </p:txBody>
      </p:sp>
    </p:spTree>
    <p:extLst>
      <p:ext uri="{BB962C8B-B14F-4D97-AF65-F5344CB8AC3E}">
        <p14:creationId xmlns:p14="http://schemas.microsoft.com/office/powerpoint/2010/main" xmlns="" val="174199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8803E46-040F-7232-CF25-B1C9859364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Прямоугольник 4">
            <a:extLst>
              <a:ext uri="{FF2B5EF4-FFF2-40B4-BE49-F238E27FC236}">
                <a16:creationId xmlns="" xmlns:a16="http://schemas.microsoft.com/office/drawing/2014/main" id="{427B7B52-EC1C-C653-E1E0-59F5665032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25" y="1588"/>
            <a:ext cx="1428750" cy="1444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algn="ctr" defTabSz="957263"/>
            <a:endParaRPr lang="ru-RU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2" name="Группа 17">
            <a:extLst>
              <a:ext uri="{FF2B5EF4-FFF2-40B4-BE49-F238E27FC236}">
                <a16:creationId xmlns="" xmlns:a16="http://schemas.microsoft.com/office/drawing/2014/main" id="{CF6C8B0A-54AB-7DB3-EA56-9CB11AB8CC97}"/>
              </a:ext>
            </a:extLst>
          </p:cNvPr>
          <p:cNvGrpSpPr>
            <a:grpSpLocks/>
          </p:cNvGrpSpPr>
          <p:nvPr/>
        </p:nvGrpSpPr>
        <p:grpSpPr bwMode="auto">
          <a:xfrm>
            <a:off x="415727" y="6210986"/>
            <a:ext cx="8471098" cy="561975"/>
            <a:chOff x="647700" y="6137756"/>
            <a:chExt cx="8496300" cy="560962"/>
          </a:xfrm>
        </p:grpSpPr>
        <p:sp>
          <p:nvSpPr>
            <p:cNvPr id="12" name="Пятиугольник 11">
              <a:extLst>
                <a:ext uri="{FF2B5EF4-FFF2-40B4-BE49-F238E27FC236}">
                  <a16:creationId xmlns="" xmlns:a16="http://schemas.microsoft.com/office/drawing/2014/main" id="{0E095069-62AB-9FE9-7734-2F6C8055F43C}"/>
                </a:ext>
              </a:extLst>
            </p:cNvPr>
            <p:cNvSpPr/>
            <p:nvPr/>
          </p:nvSpPr>
          <p:spPr bwMode="auto">
            <a:xfrm rot="10800000">
              <a:off x="3203575" y="6453098"/>
              <a:ext cx="5940425" cy="215511"/>
            </a:xfrm>
            <a:prstGeom prst="homePlat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="" xmlns:a16="http://schemas.microsoft.com/office/drawing/2014/main" id="{F5AEB4FD-7065-B971-DA4C-ED3915A3124B}"/>
                </a:ext>
              </a:extLst>
            </p:cNvPr>
            <p:cNvSpPr/>
            <p:nvPr/>
          </p:nvSpPr>
          <p:spPr bwMode="auto">
            <a:xfrm>
              <a:off x="6964363" y="6581455"/>
              <a:ext cx="1922462" cy="11567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22543" name="TextBox 46">
              <a:extLst>
                <a:ext uri="{FF2B5EF4-FFF2-40B4-BE49-F238E27FC236}">
                  <a16:creationId xmlns="" xmlns:a16="http://schemas.microsoft.com/office/drawing/2014/main" id="{BFFCDF52-CE3A-A78E-DFDF-F95BBB1F7C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9671" y="6307791"/>
              <a:ext cx="2216395" cy="261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100" b="1" dirty="0">
                  <a:solidFill>
                    <a:srgbClr val="002060"/>
                  </a:solidFill>
                </a:rPr>
                <a:t>ОО «ПАСМР ЧР»</a:t>
              </a:r>
              <a:endParaRPr lang="ru-RU" sz="1100" dirty="0">
                <a:solidFill>
                  <a:srgbClr val="002060"/>
                </a:solidFill>
              </a:endParaRPr>
            </a:p>
          </p:txBody>
        </p:sp>
        <p:cxnSp>
          <p:nvCxnSpPr>
            <p:cNvPr id="15" name="Прямая соединительная линия 14">
              <a:extLst>
                <a:ext uri="{FF2B5EF4-FFF2-40B4-BE49-F238E27FC236}">
                  <a16:creationId xmlns="" xmlns:a16="http://schemas.microsoft.com/office/drawing/2014/main" id="{E8E24904-D480-C1E6-1748-F120E9163305}"/>
                </a:ext>
              </a:extLst>
            </p:cNvPr>
            <p:cNvCxnSpPr/>
            <p:nvPr/>
          </p:nvCxnSpPr>
          <p:spPr bwMode="auto">
            <a:xfrm>
              <a:off x="647700" y="6137756"/>
              <a:ext cx="0" cy="560962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8C54867E-D752-4950-CDB0-4199E55AA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37312"/>
            <a:ext cx="53496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93F029DF-2039-42B8-4913-31A3CF2F9761}"/>
              </a:ext>
            </a:extLst>
          </p:cNvPr>
          <p:cNvSpPr txBox="1">
            <a:spLocks/>
          </p:cNvSpPr>
          <p:nvPr/>
        </p:nvSpPr>
        <p:spPr bwMode="auto">
          <a:xfrm>
            <a:off x="307713" y="145553"/>
            <a:ext cx="8569325" cy="6070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lvl="0">
              <a:defRPr/>
            </a:pPr>
            <a:r>
              <a:rPr lang="ru-RU" sz="1400" b="1" dirty="0" smtClean="0">
                <a:solidFill>
                  <a:srgbClr val="002060"/>
                </a:solidFill>
              </a:rPr>
              <a:t>УЧАСТИЕ В ПРОЕКТАХ РАМС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902C9EC-C475-4B12-23AB-B03C624A19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8" y="928670"/>
            <a:ext cx="2386489" cy="23864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1A71FA8-0D13-687A-E2E3-AAE1C457B407}"/>
              </a:ext>
            </a:extLst>
          </p:cNvPr>
          <p:cNvSpPr txBox="1"/>
          <p:nvPr/>
        </p:nvSpPr>
        <p:spPr>
          <a:xfrm>
            <a:off x="307713" y="884148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22 мая </a:t>
            </a:r>
            <a:r>
              <a:rPr lang="ru-RU" dirty="0">
                <a:solidFill>
                  <a:srgbClr val="002060"/>
                </a:solidFill>
              </a:rPr>
              <a:t>дан старт проекту  РАМС </a:t>
            </a:r>
          </a:p>
          <a:p>
            <a:r>
              <a:rPr lang="ru-RU" b="1" dirty="0">
                <a:solidFill>
                  <a:srgbClr val="002060"/>
                </a:solidFill>
              </a:rPr>
              <a:t>«Лидер Ассоциации»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19B436B-B9CF-06E0-45E1-5D3955C77FDA}"/>
              </a:ext>
            </a:extLst>
          </p:cNvPr>
          <p:cNvSpPr txBox="1"/>
          <p:nvPr/>
        </p:nvSpPr>
        <p:spPr>
          <a:xfrm>
            <a:off x="285720" y="1500174"/>
            <a:ext cx="505637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</a:rPr>
              <a:t>Участник проекта: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ПЛОТНИКОВА ОЛЬГА АЛЕКСАНДРОВНА </a:t>
            </a:r>
          </a:p>
          <a:p>
            <a:r>
              <a:rPr lang="ru-RU" sz="1600" dirty="0"/>
              <a:t>член правления ОО "ПАСМР" ЧР, </a:t>
            </a:r>
          </a:p>
          <a:p>
            <a:r>
              <a:rPr lang="ru-RU" sz="1600" dirty="0"/>
              <a:t>главная медицинская сестра БУ «Президентский перинатальный центр» Минздрава Чувашии</a:t>
            </a:r>
          </a:p>
        </p:txBody>
      </p:sp>
      <p:pic>
        <p:nvPicPr>
          <p:cNvPr id="54274" name="Picture 2" descr="C:\Users\arhipova\AppData\Local\Packages\Microsoft.Windows.Photos_8wekyb3d8bbwe\TempState\ShareServiceTempFolder\IMG_6007.jpeg"/>
          <p:cNvPicPr>
            <a:picLocks noChangeAspect="1" noChangeArrowheads="1"/>
          </p:cNvPicPr>
          <p:nvPr/>
        </p:nvPicPr>
        <p:blipFill>
          <a:blip r:embed="rId5" cstate="print"/>
          <a:srcRect t="27604" r="4981" b="26755"/>
          <a:stretch>
            <a:fillRect/>
          </a:stretch>
        </p:blipFill>
        <p:spPr bwMode="auto">
          <a:xfrm>
            <a:off x="5715008" y="3571875"/>
            <a:ext cx="2428892" cy="2526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500034" y="3000372"/>
            <a:ext cx="471490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357158" y="321468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28 октября </a:t>
            </a:r>
            <a:r>
              <a:rPr lang="ru-RU" dirty="0">
                <a:solidFill>
                  <a:srgbClr val="002060"/>
                </a:solidFill>
              </a:rPr>
              <a:t>дан старт проекту  РАМС </a:t>
            </a:r>
          </a:p>
          <a:p>
            <a:r>
              <a:rPr lang="ru-RU" b="1" dirty="0">
                <a:solidFill>
                  <a:srgbClr val="002060"/>
                </a:solidFill>
              </a:rPr>
              <a:t>«О наставничестве просто»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819B436B-B9CF-06E0-45E1-5D3955C77FDA}"/>
              </a:ext>
            </a:extLst>
          </p:cNvPr>
          <p:cNvSpPr txBox="1"/>
          <p:nvPr/>
        </p:nvSpPr>
        <p:spPr>
          <a:xfrm>
            <a:off x="357158" y="4000504"/>
            <a:ext cx="505637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</a:rPr>
              <a:t>Участники проекта: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НЕЯСКИНА НАТАЛЬЯ ОЛЕГОВНА</a:t>
            </a:r>
          </a:p>
          <a:p>
            <a:r>
              <a:rPr lang="ru-RU" sz="1600" dirty="0">
                <a:solidFill>
                  <a:srgbClr val="002060"/>
                </a:solidFill>
              </a:rPr>
              <a:t>Вице-президент  ОО "ПАСМР" ЧР, главная медсестра БУ «</a:t>
            </a:r>
            <a:r>
              <a:rPr lang="ru-RU" sz="1600" dirty="0" err="1">
                <a:solidFill>
                  <a:srgbClr val="002060"/>
                </a:solidFill>
              </a:rPr>
              <a:t>Новочебоксарский</a:t>
            </a:r>
            <a:r>
              <a:rPr lang="ru-RU" sz="1600" dirty="0">
                <a:solidFill>
                  <a:srgbClr val="002060"/>
                </a:solidFill>
              </a:rPr>
              <a:t> медицинский центр» Минздрава Чувашии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ФИЛИППОВА ЮЛИЯ СТАНИСЛАВОВНА, </a:t>
            </a:r>
          </a:p>
          <a:p>
            <a:r>
              <a:rPr lang="ru-RU" sz="1600" dirty="0">
                <a:solidFill>
                  <a:srgbClr val="002060"/>
                </a:solidFill>
              </a:rPr>
              <a:t>Главная медсестра БУ «Республиканский кардиологический диспансер» Минздрава Чувашии</a:t>
            </a:r>
          </a:p>
        </p:txBody>
      </p:sp>
    </p:spTree>
    <p:extLst>
      <p:ext uri="{BB962C8B-B14F-4D97-AF65-F5344CB8AC3E}">
        <p14:creationId xmlns:p14="http://schemas.microsoft.com/office/powerpoint/2010/main" xmlns="" val="364584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80" name="Picture 12"/>
          <p:cNvPicPr>
            <a:picLocks noChangeAspect="1" noChangeArrowheads="1"/>
          </p:cNvPicPr>
          <p:nvPr/>
        </p:nvPicPr>
        <p:blipFill>
          <a:blip r:embed="rId2" cstate="print"/>
          <a:srcRect l="39864" t="8503" r="25055" b="3617"/>
          <a:stretch>
            <a:fillRect/>
          </a:stretch>
        </p:blipFill>
        <p:spPr bwMode="auto">
          <a:xfrm>
            <a:off x="5905232" y="1099961"/>
            <a:ext cx="1173672" cy="16538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323850" y="137212"/>
            <a:ext cx="8582099" cy="5429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lvl="0">
              <a:defRPr/>
            </a:pPr>
            <a:r>
              <a:rPr lang="ru-RU" b="1" dirty="0">
                <a:solidFill>
                  <a:srgbClr val="002060"/>
                </a:solidFill>
              </a:rPr>
              <a:t>ПУБЛИКАЦИИ 2024 ГОД</a:t>
            </a:r>
            <a:endParaRPr lang="ru-RU" sz="2000" b="1" dirty="0">
              <a:solidFill>
                <a:srgbClr val="002060"/>
              </a:solidFill>
            </a:endParaRPr>
          </a:p>
        </p:txBody>
      </p:sp>
      <p:grpSp>
        <p:nvGrpSpPr>
          <p:cNvPr id="2" name="Группа 17"/>
          <p:cNvGrpSpPr>
            <a:grpSpLocks/>
          </p:cNvGrpSpPr>
          <p:nvPr/>
        </p:nvGrpSpPr>
        <p:grpSpPr bwMode="auto">
          <a:xfrm>
            <a:off x="395536" y="6165304"/>
            <a:ext cx="8471098" cy="561975"/>
            <a:chOff x="647700" y="6137756"/>
            <a:chExt cx="8496300" cy="560962"/>
          </a:xfrm>
        </p:grpSpPr>
        <p:sp>
          <p:nvSpPr>
            <p:cNvPr id="5" name="Пятиугольник 4"/>
            <p:cNvSpPr/>
            <p:nvPr/>
          </p:nvSpPr>
          <p:spPr bwMode="auto">
            <a:xfrm rot="10800000">
              <a:off x="3203575" y="6453098"/>
              <a:ext cx="5940425" cy="215511"/>
            </a:xfrm>
            <a:prstGeom prst="homePlat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 bwMode="auto">
            <a:xfrm>
              <a:off x="6964363" y="6581455"/>
              <a:ext cx="1922462" cy="11567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7" name="TextBox 46"/>
            <p:cNvSpPr txBox="1">
              <a:spLocks noChangeArrowheads="1"/>
            </p:cNvSpPr>
            <p:nvPr/>
          </p:nvSpPr>
          <p:spPr bwMode="auto">
            <a:xfrm>
              <a:off x="1349671" y="6307791"/>
              <a:ext cx="2216395" cy="261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100" b="1" dirty="0">
                  <a:solidFill>
                    <a:srgbClr val="002060"/>
                  </a:solidFill>
                </a:rPr>
                <a:t>ОО «ПАСМР ЧР»</a:t>
              </a:r>
              <a:endParaRPr lang="ru-RU" sz="1100" dirty="0">
                <a:solidFill>
                  <a:srgbClr val="002060"/>
                </a:solidFill>
              </a:endParaRPr>
            </a:p>
          </p:txBody>
        </p:sp>
        <p:cxnSp>
          <p:nvCxnSpPr>
            <p:cNvPr id="8" name="Прямая соединительная линия 7"/>
            <p:cNvCxnSpPr/>
            <p:nvPr/>
          </p:nvCxnSpPr>
          <p:spPr bwMode="auto">
            <a:xfrm>
              <a:off x="647700" y="6137756"/>
              <a:ext cx="0" cy="560962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37312"/>
            <a:ext cx="53496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4"/>
          <p:cNvSpPr>
            <a:spLocks noChangeArrowheads="1"/>
          </p:cNvSpPr>
          <p:nvPr/>
        </p:nvSpPr>
        <p:spPr bwMode="auto">
          <a:xfrm>
            <a:off x="1000125" y="1588"/>
            <a:ext cx="1428750" cy="1444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algn="ctr" defTabSz="957263"/>
            <a:endParaRPr lang="ru-RU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9430" y="2857549"/>
            <a:ext cx="62771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</a:rPr>
              <a:t>Февраль</a:t>
            </a:r>
          </a:p>
          <a:p>
            <a:r>
              <a:rPr lang="ru-RU" sz="1600" dirty="0"/>
              <a:t>Статья в </a:t>
            </a:r>
            <a:r>
              <a:rPr lang="ru-RU" sz="1600" b="1" dirty="0">
                <a:solidFill>
                  <a:srgbClr val="C00000"/>
                </a:solidFill>
              </a:rPr>
              <a:t>«Травматология и ортопедия»</a:t>
            </a:r>
          </a:p>
          <a:p>
            <a:r>
              <a:rPr lang="ru-RU" sz="1600" dirty="0"/>
              <a:t>«Управление рисками при оказании сестринской помощи»</a:t>
            </a:r>
          </a:p>
          <a:p>
            <a:r>
              <a:rPr lang="ru-RU" sz="1600" u="sng" dirty="0"/>
              <a:t>авторы: Николаев Н.С., </a:t>
            </a:r>
            <a:r>
              <a:rPr lang="ru-RU" sz="1600" dirty="0"/>
              <a:t> </a:t>
            </a:r>
            <a:r>
              <a:rPr lang="ru-RU" sz="1600" u="sng" dirty="0"/>
              <a:t>Архипова С.Н.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9105" y="822305"/>
            <a:ext cx="512448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Статьи в </a:t>
            </a:r>
            <a:r>
              <a:rPr lang="ru-RU" sz="1600" b="1" dirty="0">
                <a:solidFill>
                  <a:srgbClr val="C00000"/>
                </a:solidFill>
              </a:rPr>
              <a:t>«Медицинский вестник» </a:t>
            </a:r>
            <a:r>
              <a:rPr lang="ru-RU" sz="1600" b="1" dirty="0"/>
              <a:t>ежемесячно </a:t>
            </a:r>
            <a:r>
              <a:rPr lang="ru-RU" sz="1600" dirty="0"/>
              <a:t>«В сестринском деле без наставника никак»</a:t>
            </a:r>
          </a:p>
          <a:p>
            <a:r>
              <a:rPr lang="ru-RU" sz="1600" u="sng" dirty="0"/>
              <a:t>Авторы- участники конкурса: Н.Архипова (РКВД), Смехова Н.Б. (НМЦ),</a:t>
            </a:r>
            <a:r>
              <a:rPr lang="ru-RU" sz="1600" dirty="0"/>
              <a:t> А.А. </a:t>
            </a:r>
            <a:r>
              <a:rPr lang="ru-RU" sz="1600" dirty="0" err="1"/>
              <a:t>Грунюшкина</a:t>
            </a:r>
            <a:r>
              <a:rPr lang="ru-RU" sz="1600" dirty="0"/>
              <a:t>,</a:t>
            </a:r>
            <a:r>
              <a:rPr lang="ru-RU" sz="1600" u="sng" dirty="0"/>
              <a:t> </a:t>
            </a:r>
            <a:r>
              <a:rPr lang="ru-RU" sz="1600" dirty="0"/>
              <a:t>О.Э. </a:t>
            </a:r>
            <a:r>
              <a:rPr lang="ru-RU" sz="1600" dirty="0" err="1"/>
              <a:t>Батина</a:t>
            </a:r>
            <a:r>
              <a:rPr lang="ru-RU" sz="1600" dirty="0"/>
              <a:t>, Ю. Е. </a:t>
            </a:r>
            <a:r>
              <a:rPr lang="ru-RU" sz="1600" dirty="0" err="1"/>
              <a:t>Барменкова</a:t>
            </a:r>
            <a:r>
              <a:rPr lang="ru-RU" sz="1600" dirty="0"/>
              <a:t>, С. Д. </a:t>
            </a:r>
            <a:r>
              <a:rPr lang="ru-RU" sz="1600" dirty="0" err="1"/>
              <a:t>Уряднова</a:t>
            </a:r>
            <a:r>
              <a:rPr lang="ru-RU" sz="1600" dirty="0"/>
              <a:t>  (ЦРБ </a:t>
            </a:r>
            <a:r>
              <a:rPr lang="ru-RU" sz="1600" dirty="0" err="1"/>
              <a:t>Алатырского</a:t>
            </a:r>
            <a:r>
              <a:rPr lang="ru-RU" sz="1600" dirty="0"/>
              <a:t> района), О.Н. Васильевых (РПБ), А. А. </a:t>
            </a:r>
            <a:r>
              <a:rPr lang="ru-RU" sz="1600" dirty="0" err="1"/>
              <a:t>Кильдюшева</a:t>
            </a:r>
            <a:r>
              <a:rPr lang="ru-RU" sz="1600" dirty="0"/>
              <a:t> (НГБ) Н. В. Михайлова, А.О. Сергеева(ГКБ №1)  </a:t>
            </a:r>
          </a:p>
        </p:txBody>
      </p:sp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4" cstate="print"/>
          <a:srcRect l="38357" t="8265" r="26772" b="4946"/>
          <a:stretch>
            <a:fillRect/>
          </a:stretch>
        </p:blipFill>
        <p:spPr bwMode="auto">
          <a:xfrm>
            <a:off x="5004048" y="4357721"/>
            <a:ext cx="1244033" cy="17416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5" cstate="print"/>
          <a:srcRect l="18976" t="11303" r="5122" b="5352"/>
          <a:stretch>
            <a:fillRect/>
          </a:stretch>
        </p:blipFill>
        <p:spPr bwMode="auto">
          <a:xfrm>
            <a:off x="6596569" y="3058737"/>
            <a:ext cx="2022600" cy="12492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 flipH="1">
            <a:off x="321017" y="4362517"/>
            <a:ext cx="5000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</a:rPr>
              <a:t>Апрель</a:t>
            </a:r>
          </a:p>
          <a:p>
            <a:r>
              <a:rPr lang="ru-RU" sz="1600" dirty="0"/>
              <a:t>Статья в </a:t>
            </a:r>
            <a:r>
              <a:rPr lang="ru-RU" sz="1600" b="1" dirty="0">
                <a:solidFill>
                  <a:srgbClr val="C00000"/>
                </a:solidFill>
              </a:rPr>
              <a:t>«Вестник ассоциации» </a:t>
            </a:r>
            <a:r>
              <a:rPr lang="ru-RU" sz="1600" dirty="0"/>
              <a:t>№3 /2024 г </a:t>
            </a:r>
          </a:p>
          <a:p>
            <a:r>
              <a:rPr lang="ru-RU" sz="1600" dirty="0"/>
              <a:t>«Как написать статью»  </a:t>
            </a:r>
            <a:r>
              <a:rPr lang="ru-RU" sz="1600" u="sng" dirty="0"/>
              <a:t>автор: Ронжина Л.Г.</a:t>
            </a:r>
            <a:endParaRPr lang="ru-RU" sz="1600" b="1" u="sng" dirty="0"/>
          </a:p>
        </p:txBody>
      </p:sp>
      <p:pic>
        <p:nvPicPr>
          <p:cNvPr id="32776" name="Picture 8" descr="C:\Users\arhipova\Downloads\IMG_6005.jpg"/>
          <p:cNvPicPr>
            <a:picLocks noChangeAspect="1" noChangeArrowheads="1"/>
          </p:cNvPicPr>
          <p:nvPr/>
        </p:nvPicPr>
        <p:blipFill>
          <a:blip r:embed="rId6" cstate="print"/>
          <a:srcRect l="3570" t="13478" r="5644" b="5162"/>
          <a:stretch>
            <a:fillRect/>
          </a:stretch>
        </p:blipFill>
        <p:spPr bwMode="auto">
          <a:xfrm rot="5400000">
            <a:off x="6289043" y="4902365"/>
            <a:ext cx="1718670" cy="1244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779" name="Picture 11"/>
          <p:cNvPicPr>
            <a:picLocks noChangeAspect="1" noChangeArrowheads="1"/>
          </p:cNvPicPr>
          <p:nvPr/>
        </p:nvPicPr>
        <p:blipFill>
          <a:blip r:embed="rId7" cstate="print"/>
          <a:srcRect l="35080" t="8503" r="23461" b="14956"/>
          <a:stretch>
            <a:fillRect/>
          </a:stretch>
        </p:blipFill>
        <p:spPr bwMode="auto">
          <a:xfrm>
            <a:off x="7236296" y="818915"/>
            <a:ext cx="1453634" cy="15095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65742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884CA8CE-2AD3-E188-6806-3CE2993578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FA5A789F-A5C8-2DCF-B67A-3C7FE08DAC7A}"/>
              </a:ext>
            </a:extLst>
          </p:cNvPr>
          <p:cNvSpPr txBox="1">
            <a:spLocks/>
          </p:cNvSpPr>
          <p:nvPr/>
        </p:nvSpPr>
        <p:spPr bwMode="auto">
          <a:xfrm>
            <a:off x="323850" y="137212"/>
            <a:ext cx="8582099" cy="5429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lvl="0">
              <a:defRPr/>
            </a:pPr>
            <a:r>
              <a:rPr lang="ru-RU" b="1" dirty="0">
                <a:solidFill>
                  <a:srgbClr val="002060"/>
                </a:solidFill>
              </a:rPr>
              <a:t>ПУБЛИКАЦИИ 2024 ГОД</a:t>
            </a:r>
            <a:endParaRPr lang="ru-RU" sz="2000" b="1" dirty="0">
              <a:solidFill>
                <a:srgbClr val="002060"/>
              </a:solidFill>
            </a:endParaRPr>
          </a:p>
        </p:txBody>
      </p:sp>
      <p:grpSp>
        <p:nvGrpSpPr>
          <p:cNvPr id="2" name="Группа 17">
            <a:extLst>
              <a:ext uri="{FF2B5EF4-FFF2-40B4-BE49-F238E27FC236}">
                <a16:creationId xmlns="" xmlns:a16="http://schemas.microsoft.com/office/drawing/2014/main" id="{7023549B-A783-A368-5102-A5E4D2DC120F}"/>
              </a:ext>
            </a:extLst>
          </p:cNvPr>
          <p:cNvGrpSpPr>
            <a:grpSpLocks/>
          </p:cNvGrpSpPr>
          <p:nvPr/>
        </p:nvGrpSpPr>
        <p:grpSpPr bwMode="auto">
          <a:xfrm>
            <a:off x="395536" y="6165304"/>
            <a:ext cx="8471098" cy="561975"/>
            <a:chOff x="647700" y="6137756"/>
            <a:chExt cx="8496300" cy="560962"/>
          </a:xfrm>
        </p:grpSpPr>
        <p:sp>
          <p:nvSpPr>
            <p:cNvPr id="5" name="Пятиугольник 4">
              <a:extLst>
                <a:ext uri="{FF2B5EF4-FFF2-40B4-BE49-F238E27FC236}">
                  <a16:creationId xmlns="" xmlns:a16="http://schemas.microsoft.com/office/drawing/2014/main" id="{00911AAC-D9B2-C51A-3122-81ECC5DCC98E}"/>
                </a:ext>
              </a:extLst>
            </p:cNvPr>
            <p:cNvSpPr/>
            <p:nvPr/>
          </p:nvSpPr>
          <p:spPr bwMode="auto">
            <a:xfrm rot="10800000">
              <a:off x="3203575" y="6453098"/>
              <a:ext cx="5940425" cy="215511"/>
            </a:xfrm>
            <a:prstGeom prst="homePlat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="" xmlns:a16="http://schemas.microsoft.com/office/drawing/2014/main" id="{67D69863-6855-3D3A-16FB-4CA16D5A58E5}"/>
                </a:ext>
              </a:extLst>
            </p:cNvPr>
            <p:cNvSpPr/>
            <p:nvPr/>
          </p:nvSpPr>
          <p:spPr bwMode="auto">
            <a:xfrm>
              <a:off x="6964363" y="6581455"/>
              <a:ext cx="1922462" cy="11567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7" name="TextBox 46">
              <a:extLst>
                <a:ext uri="{FF2B5EF4-FFF2-40B4-BE49-F238E27FC236}">
                  <a16:creationId xmlns="" xmlns:a16="http://schemas.microsoft.com/office/drawing/2014/main" id="{358EB2B4-9655-34B6-5E65-E08A428B07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9671" y="6307791"/>
              <a:ext cx="2216395" cy="261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100" b="1" dirty="0">
                  <a:solidFill>
                    <a:srgbClr val="002060"/>
                  </a:solidFill>
                </a:rPr>
                <a:t>ОО «ПАСМР ЧР»</a:t>
              </a:r>
              <a:endParaRPr lang="ru-RU" sz="1100" dirty="0">
                <a:solidFill>
                  <a:srgbClr val="002060"/>
                </a:solidFill>
              </a:endParaRPr>
            </a:p>
          </p:txBody>
        </p:sp>
        <p:cxnSp>
          <p:nvCxnSpPr>
            <p:cNvPr id="8" name="Прямая соединительная линия 7">
              <a:extLst>
                <a:ext uri="{FF2B5EF4-FFF2-40B4-BE49-F238E27FC236}">
                  <a16:creationId xmlns="" xmlns:a16="http://schemas.microsoft.com/office/drawing/2014/main" id="{3D63BC91-E352-323C-9CF9-05FF4420FA1C}"/>
                </a:ext>
              </a:extLst>
            </p:cNvPr>
            <p:cNvCxnSpPr/>
            <p:nvPr/>
          </p:nvCxnSpPr>
          <p:spPr bwMode="auto">
            <a:xfrm>
              <a:off x="647700" y="6137756"/>
              <a:ext cx="0" cy="560962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11AB0E4E-E738-CCEC-6C51-AC6316608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237312"/>
            <a:ext cx="53496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4">
            <a:extLst>
              <a:ext uri="{FF2B5EF4-FFF2-40B4-BE49-F238E27FC236}">
                <a16:creationId xmlns="" xmlns:a16="http://schemas.microsoft.com/office/drawing/2014/main" id="{C65E3567-475A-7447-9E3C-DBBDAA5AA1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25" y="1588"/>
            <a:ext cx="1428750" cy="1444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algn="ctr" defTabSz="957263"/>
            <a:endParaRPr lang="ru-RU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43D6856-5ED0-54C4-5B20-8473E3DC5F20}"/>
              </a:ext>
            </a:extLst>
          </p:cNvPr>
          <p:cNvSpPr txBox="1"/>
          <p:nvPr/>
        </p:nvSpPr>
        <p:spPr>
          <a:xfrm flipH="1">
            <a:off x="328830" y="4679603"/>
            <a:ext cx="60007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</a:rPr>
              <a:t>Декабрь</a:t>
            </a:r>
          </a:p>
          <a:p>
            <a:r>
              <a:rPr lang="ru-RU" sz="1600" dirty="0"/>
              <a:t>Статья в </a:t>
            </a:r>
            <a:r>
              <a:rPr lang="ru-RU" sz="1600" b="1" dirty="0">
                <a:solidFill>
                  <a:srgbClr val="C00000"/>
                </a:solidFill>
              </a:rPr>
              <a:t>«Сестринское дело» </a:t>
            </a:r>
            <a:r>
              <a:rPr lang="ru-RU" sz="1600" dirty="0"/>
              <a:t>№7 /2024г </a:t>
            </a:r>
          </a:p>
          <a:p>
            <a:r>
              <a:rPr lang="ru-RU" sz="1600" dirty="0"/>
              <a:t>«Медицинская реабилитация на 3 этапе» </a:t>
            </a:r>
          </a:p>
          <a:p>
            <a:r>
              <a:rPr lang="ru-RU" sz="1600" u="sng" dirty="0"/>
              <a:t>автор: </a:t>
            </a:r>
            <a:r>
              <a:rPr lang="ru-RU" sz="1600" u="sng" dirty="0" err="1"/>
              <a:t>Стешко</a:t>
            </a:r>
            <a:r>
              <a:rPr lang="ru-RU" sz="1600" u="sng" dirty="0"/>
              <a:t> С.Н. (ФГБУ «ФЦТОЭ»)</a:t>
            </a:r>
            <a:endParaRPr lang="ru-RU" sz="1600" b="1" u="sng" dirty="0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AAD5C95C-F471-9182-62B3-00FD9DF9CB3A}"/>
              </a:ext>
            </a:extLst>
          </p:cNvPr>
          <p:cNvSpPr txBox="1"/>
          <p:nvPr/>
        </p:nvSpPr>
        <p:spPr>
          <a:xfrm flipH="1">
            <a:off x="320589" y="851144"/>
            <a:ext cx="50006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</a:rPr>
              <a:t>Апрель</a:t>
            </a:r>
          </a:p>
          <a:p>
            <a:r>
              <a:rPr lang="ru-RU" sz="1600" dirty="0"/>
              <a:t>Статья в </a:t>
            </a:r>
            <a:r>
              <a:rPr lang="ru-RU" sz="1600" b="1" dirty="0">
                <a:solidFill>
                  <a:srgbClr val="C00000"/>
                </a:solidFill>
              </a:rPr>
              <a:t>«Академический журнал Западной Сибири» </a:t>
            </a:r>
            <a:r>
              <a:rPr lang="ru-RU" sz="1600" dirty="0"/>
              <a:t>№2 /2024 г </a:t>
            </a:r>
          </a:p>
          <a:p>
            <a:r>
              <a:rPr lang="ru-RU" sz="1600" dirty="0"/>
              <a:t>«Клиническая смерть пациента в салоне автомобиля скорой медицинской помощи: биологическая смерть пациента в приемном покое медицинской организации» </a:t>
            </a:r>
            <a:r>
              <a:rPr lang="ru-RU" sz="1600" u="sng" dirty="0"/>
              <a:t>автор: Смирнов А.В. (соавторы: Голенков А.В., Власова С.В.)</a:t>
            </a:r>
            <a:endParaRPr lang="ru-RU" sz="1600" b="1" u="sng" dirty="0"/>
          </a:p>
        </p:txBody>
      </p:sp>
      <p:pic>
        <p:nvPicPr>
          <p:cNvPr id="32772" name="Picture 4" descr="C:\Users\arhipova\Downloads\IMG_5999.jpg">
            <a:extLst>
              <a:ext uri="{FF2B5EF4-FFF2-40B4-BE49-F238E27FC236}">
                <a16:creationId xmlns="" xmlns:a16="http://schemas.microsoft.com/office/drawing/2014/main" id="{AC680878-22B6-5304-5035-F03B35F86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3358" t="7481" r="5856" b="7191"/>
          <a:stretch>
            <a:fillRect/>
          </a:stretch>
        </p:blipFill>
        <p:spPr bwMode="auto">
          <a:xfrm rot="5400000">
            <a:off x="5500029" y="5023980"/>
            <a:ext cx="1237704" cy="872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6AEEE7-EA51-C767-8912-16A832992822}"/>
              </a:ext>
            </a:extLst>
          </p:cNvPr>
          <p:cNvSpPr txBox="1"/>
          <p:nvPr/>
        </p:nvSpPr>
        <p:spPr>
          <a:xfrm>
            <a:off x="320589" y="3199906"/>
            <a:ext cx="62865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</a:rPr>
              <a:t>Июнь</a:t>
            </a:r>
          </a:p>
          <a:p>
            <a:r>
              <a:rPr lang="ru-RU" sz="1600" dirty="0"/>
              <a:t>Статья в </a:t>
            </a:r>
            <a:r>
              <a:rPr lang="ru-RU" sz="1600" b="1" dirty="0">
                <a:solidFill>
                  <a:srgbClr val="C00000"/>
                </a:solidFill>
              </a:rPr>
              <a:t>«Медсестра» </a:t>
            </a:r>
            <a:r>
              <a:rPr lang="ru-RU" sz="1600" dirty="0"/>
              <a:t>№6/ 2024 г.</a:t>
            </a:r>
          </a:p>
          <a:p>
            <a:r>
              <a:rPr lang="ru-RU" sz="1600" dirty="0"/>
              <a:t>«Роль медицинской сестры на всех этапах медицинской реабилитации», </a:t>
            </a:r>
            <a:r>
              <a:rPr lang="ru-RU" sz="1600" u="sng" dirty="0"/>
              <a:t>автор: Филиппова Ю.С., Архипова С.Н.</a:t>
            </a:r>
            <a:endParaRPr lang="ru-RU" sz="1600" dirty="0"/>
          </a:p>
        </p:txBody>
      </p:sp>
      <p:pic>
        <p:nvPicPr>
          <p:cNvPr id="32774" name="Picture 6" descr="C:\Users\arhipova\Downloads\IMG_5998.jpg">
            <a:extLst>
              <a:ext uri="{FF2B5EF4-FFF2-40B4-BE49-F238E27FC236}">
                <a16:creationId xmlns="" xmlns:a16="http://schemas.microsoft.com/office/drawing/2014/main" id="{F29E2F0D-A36F-50AC-E0E8-0D4B1D4C0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3570" t="7525" r="4156" b="1193"/>
          <a:stretch>
            <a:fillRect/>
          </a:stretch>
        </p:blipFill>
        <p:spPr bwMode="auto">
          <a:xfrm rot="5400000">
            <a:off x="4327366" y="5155686"/>
            <a:ext cx="1438337" cy="10671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777" name="Picture 9">
            <a:extLst>
              <a:ext uri="{FF2B5EF4-FFF2-40B4-BE49-F238E27FC236}">
                <a16:creationId xmlns="" xmlns:a16="http://schemas.microsoft.com/office/drawing/2014/main" id="{6AF72CF3-F0A9-303B-B2C9-4D5ACBE84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55810" t="21827" r="20749" b="18641"/>
          <a:stretch>
            <a:fillRect/>
          </a:stretch>
        </p:blipFill>
        <p:spPr bwMode="auto">
          <a:xfrm>
            <a:off x="5905232" y="3010559"/>
            <a:ext cx="1169238" cy="16703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778" name="Picture 10">
            <a:extLst>
              <a:ext uri="{FF2B5EF4-FFF2-40B4-BE49-F238E27FC236}">
                <a16:creationId xmlns="" xmlns:a16="http://schemas.microsoft.com/office/drawing/2014/main" id="{FFAB7EB0-64E2-791A-F47C-F194D036D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40183" t="13890" r="30516" b="10703"/>
          <a:stretch>
            <a:fillRect/>
          </a:stretch>
        </p:blipFill>
        <p:spPr bwMode="auto">
          <a:xfrm>
            <a:off x="7178023" y="3221370"/>
            <a:ext cx="1119096" cy="16199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D9C99CF-4666-B179-1A8F-D449DD4C7FD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78336" y="895200"/>
            <a:ext cx="1315126" cy="17990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A469185-EFEA-3598-539A-AB5351BB34C1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50550" y="907934"/>
            <a:ext cx="1359878" cy="179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5827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/>
          <a:srcRect l="14511" t="37703" r="16283" b="8718"/>
          <a:stretch>
            <a:fillRect/>
          </a:stretch>
        </p:blipFill>
        <p:spPr bwMode="auto">
          <a:xfrm>
            <a:off x="3428992" y="4643446"/>
            <a:ext cx="5715008" cy="2488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530" name="Прямоугольник 4"/>
          <p:cNvSpPr>
            <a:spLocks noChangeArrowheads="1"/>
          </p:cNvSpPr>
          <p:nvPr/>
        </p:nvSpPr>
        <p:spPr bwMode="auto">
          <a:xfrm>
            <a:off x="1000125" y="1588"/>
            <a:ext cx="1428750" cy="1444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algn="ctr" defTabSz="957263"/>
            <a:endParaRPr lang="ru-RU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2" name="Группа 17"/>
          <p:cNvGrpSpPr>
            <a:grpSpLocks/>
          </p:cNvGrpSpPr>
          <p:nvPr/>
        </p:nvGrpSpPr>
        <p:grpSpPr bwMode="auto">
          <a:xfrm>
            <a:off x="415727" y="6210986"/>
            <a:ext cx="8471098" cy="561975"/>
            <a:chOff x="647700" y="6137756"/>
            <a:chExt cx="8496300" cy="560962"/>
          </a:xfrm>
        </p:grpSpPr>
        <p:sp>
          <p:nvSpPr>
            <p:cNvPr id="12" name="Пятиугольник 11"/>
            <p:cNvSpPr/>
            <p:nvPr/>
          </p:nvSpPr>
          <p:spPr bwMode="auto">
            <a:xfrm rot="10800000">
              <a:off x="3203575" y="6453098"/>
              <a:ext cx="5940425" cy="215511"/>
            </a:xfrm>
            <a:prstGeom prst="homePlat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3" name="Прямоугольник 12"/>
            <p:cNvSpPr/>
            <p:nvPr/>
          </p:nvSpPr>
          <p:spPr bwMode="auto">
            <a:xfrm>
              <a:off x="6964363" y="6581455"/>
              <a:ext cx="1922462" cy="11567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22543" name="TextBox 46"/>
            <p:cNvSpPr txBox="1">
              <a:spLocks noChangeArrowheads="1"/>
            </p:cNvSpPr>
            <p:nvPr/>
          </p:nvSpPr>
          <p:spPr bwMode="auto">
            <a:xfrm>
              <a:off x="1349671" y="6307791"/>
              <a:ext cx="2216395" cy="261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100" b="1" dirty="0">
                  <a:solidFill>
                    <a:srgbClr val="002060"/>
                  </a:solidFill>
                </a:rPr>
                <a:t>ОО «ПАСМР ЧР»</a:t>
              </a:r>
              <a:endParaRPr lang="ru-RU" sz="1100" dirty="0">
                <a:solidFill>
                  <a:srgbClr val="002060"/>
                </a:solidFill>
              </a:endParaRPr>
            </a:p>
          </p:txBody>
        </p:sp>
        <p:cxnSp>
          <p:nvCxnSpPr>
            <p:cNvPr id="15" name="Прямая соединительная линия 14"/>
            <p:cNvCxnSpPr/>
            <p:nvPr/>
          </p:nvCxnSpPr>
          <p:spPr bwMode="auto">
            <a:xfrm>
              <a:off x="647700" y="6137756"/>
              <a:ext cx="0" cy="560962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6237312"/>
            <a:ext cx="53496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9CBF0E8A-7CAC-0C2E-BC06-7044BF00D8D8}"/>
              </a:ext>
            </a:extLst>
          </p:cNvPr>
          <p:cNvSpPr txBox="1">
            <a:spLocks/>
          </p:cNvSpPr>
          <p:nvPr/>
        </p:nvSpPr>
        <p:spPr bwMode="auto">
          <a:xfrm>
            <a:off x="287337" y="139952"/>
            <a:ext cx="8569325" cy="6070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r>
              <a:rPr lang="ru-RU" sz="1600" b="1" dirty="0">
                <a:solidFill>
                  <a:srgbClr val="C00000"/>
                </a:solidFill>
              </a:rPr>
              <a:t>ПРАВЛЕНИЕ ОО «ПАСМР ЧР» 2024 ГОД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9E0864B-D668-DA22-0D7F-401340887E6B}"/>
              </a:ext>
            </a:extLst>
          </p:cNvPr>
          <p:cNvSpPr txBox="1"/>
          <p:nvPr/>
        </p:nvSpPr>
        <p:spPr>
          <a:xfrm>
            <a:off x="285720" y="2786058"/>
            <a:ext cx="22682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>
              <a:solidFill>
                <a:srgbClr val="C00000"/>
              </a:solidFill>
            </a:endParaRPr>
          </a:p>
          <a:p>
            <a:endParaRPr lang="ru-RU" sz="2000" b="1" dirty="0">
              <a:solidFill>
                <a:srgbClr val="C00000"/>
              </a:solidFill>
            </a:endParaRPr>
          </a:p>
          <a:p>
            <a:endParaRPr lang="ru-RU" sz="2000" b="1" dirty="0">
              <a:solidFill>
                <a:srgbClr val="C00000"/>
              </a:solidFill>
            </a:endParaRPr>
          </a:p>
          <a:p>
            <a:endParaRPr lang="ru-RU" sz="2000" b="1" dirty="0">
              <a:solidFill>
                <a:srgbClr val="C00000"/>
              </a:solidFill>
            </a:endParaRPr>
          </a:p>
          <a:p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DACC836C-2765-74F0-B374-18E5BEFB21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376" t="23400" r="24013" b="21642"/>
          <a:stretch/>
        </p:blipFill>
        <p:spPr>
          <a:xfrm>
            <a:off x="379172" y="953386"/>
            <a:ext cx="3323166" cy="207069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6FFD762A-BF86-83CC-8F5D-2436F9DBA73B}"/>
              </a:ext>
            </a:extLst>
          </p:cNvPr>
          <p:cNvSpPr txBox="1"/>
          <p:nvPr/>
        </p:nvSpPr>
        <p:spPr>
          <a:xfrm>
            <a:off x="1857356" y="4786322"/>
            <a:ext cx="1653615" cy="569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700" b="1" i="0" dirty="0">
                <a:solidFill>
                  <a:srgbClr val="252167"/>
                </a:solidFill>
                <a:effectLst/>
                <a:latin typeface="Acrom"/>
              </a:rPr>
              <a:t>Аверкина Альфия Маганауловна</a:t>
            </a:r>
          </a:p>
          <a:p>
            <a:pPr algn="ctr"/>
            <a:r>
              <a:rPr lang="ru-RU" sz="600" b="0" i="0" dirty="0">
                <a:solidFill>
                  <a:schemeClr val="bg1">
                    <a:lumMod val="75000"/>
                  </a:schemeClr>
                </a:solidFill>
                <a:effectLst/>
                <a:latin typeface="Acrom"/>
              </a:rPr>
              <a:t>Главный специалист-эксперт отдела правового обеспечения и организационной работы Минздрава Чувашии</a:t>
            </a:r>
          </a:p>
        </p:txBody>
      </p:sp>
      <p:sp>
        <p:nvSpPr>
          <p:cNvPr id="31" name="Блок-схема: узел 30">
            <a:extLst>
              <a:ext uri="{FF2B5EF4-FFF2-40B4-BE49-F238E27FC236}">
                <a16:creationId xmlns="" xmlns:a16="http://schemas.microsoft.com/office/drawing/2014/main" id="{10830EA0-D60B-6B2C-75B8-FF24B215038E}"/>
              </a:ext>
            </a:extLst>
          </p:cNvPr>
          <p:cNvSpPr/>
          <p:nvPr/>
        </p:nvSpPr>
        <p:spPr>
          <a:xfrm>
            <a:off x="2285984" y="3500438"/>
            <a:ext cx="928694" cy="1000132"/>
          </a:xfrm>
          <a:prstGeom prst="flowChartConnector">
            <a:avLst/>
          </a:prstGeom>
          <a:solidFill>
            <a:schemeClr val="accent5">
              <a:lumMod val="40000"/>
              <a:lumOff val="6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/>
          </a:p>
        </p:txBody>
      </p:sp>
      <p:pic>
        <p:nvPicPr>
          <p:cNvPr id="22528" name="Picture 2">
            <a:extLst>
              <a:ext uri="{FF2B5EF4-FFF2-40B4-BE49-F238E27FC236}">
                <a16:creationId xmlns="" xmlns:a16="http://schemas.microsoft.com/office/drawing/2014/main" id="{86962078-3350-D728-8A48-E06D5EDD84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721" t="20858" r="22433" b="38283"/>
          <a:stretch/>
        </p:blipFill>
        <p:spPr bwMode="auto">
          <a:xfrm>
            <a:off x="2214546" y="3507796"/>
            <a:ext cx="1096945" cy="104045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softEdge rad="112500"/>
          </a:effectLst>
        </p:spPr>
      </p:pic>
      <p:sp>
        <p:nvSpPr>
          <p:cNvPr id="18" name="Прямоугольник 17"/>
          <p:cNvSpPr/>
          <p:nvPr/>
        </p:nvSpPr>
        <p:spPr>
          <a:xfrm>
            <a:off x="500034" y="3786190"/>
            <a:ext cx="12838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15 человек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/>
          <a:srcRect l="15432" t="29766" r="17344" b="22609"/>
          <a:stretch>
            <a:fillRect/>
          </a:stretch>
        </p:blipFill>
        <p:spPr bwMode="auto">
          <a:xfrm>
            <a:off x="3714744" y="857232"/>
            <a:ext cx="5214974" cy="2078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8"/>
          <a:srcRect l="16743" t="31750" r="17400" b="22609"/>
          <a:stretch>
            <a:fillRect/>
          </a:stretch>
        </p:blipFill>
        <p:spPr bwMode="auto">
          <a:xfrm>
            <a:off x="3643306" y="2786058"/>
            <a:ext cx="5357850" cy="208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11548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Прямоугольник 4"/>
          <p:cNvSpPr>
            <a:spLocks noChangeArrowheads="1"/>
          </p:cNvSpPr>
          <p:nvPr/>
        </p:nvSpPr>
        <p:spPr bwMode="auto">
          <a:xfrm>
            <a:off x="1000125" y="1588"/>
            <a:ext cx="1428750" cy="1444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algn="ctr" defTabSz="957263"/>
            <a:endParaRPr lang="ru-RU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2" name="Группа 17"/>
          <p:cNvGrpSpPr>
            <a:grpSpLocks/>
          </p:cNvGrpSpPr>
          <p:nvPr/>
        </p:nvGrpSpPr>
        <p:grpSpPr bwMode="auto">
          <a:xfrm>
            <a:off x="415727" y="6210986"/>
            <a:ext cx="8471098" cy="561975"/>
            <a:chOff x="647700" y="6137756"/>
            <a:chExt cx="8496300" cy="560962"/>
          </a:xfrm>
        </p:grpSpPr>
        <p:sp>
          <p:nvSpPr>
            <p:cNvPr id="12" name="Пятиугольник 11"/>
            <p:cNvSpPr/>
            <p:nvPr/>
          </p:nvSpPr>
          <p:spPr bwMode="auto">
            <a:xfrm rot="10800000">
              <a:off x="3203575" y="6453098"/>
              <a:ext cx="5940425" cy="215511"/>
            </a:xfrm>
            <a:prstGeom prst="homePlat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3" name="Прямоугольник 12"/>
            <p:cNvSpPr/>
            <p:nvPr/>
          </p:nvSpPr>
          <p:spPr bwMode="auto">
            <a:xfrm>
              <a:off x="6964363" y="6581455"/>
              <a:ext cx="1922462" cy="11567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22543" name="TextBox 46"/>
            <p:cNvSpPr txBox="1">
              <a:spLocks noChangeArrowheads="1"/>
            </p:cNvSpPr>
            <p:nvPr/>
          </p:nvSpPr>
          <p:spPr bwMode="auto">
            <a:xfrm>
              <a:off x="1349671" y="6307791"/>
              <a:ext cx="2216395" cy="261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100" b="1" dirty="0">
                  <a:solidFill>
                    <a:srgbClr val="002060"/>
                  </a:solidFill>
                </a:rPr>
                <a:t>ОО «ПАСМР ЧР»</a:t>
              </a:r>
              <a:endParaRPr lang="ru-RU" sz="1100" dirty="0">
                <a:solidFill>
                  <a:srgbClr val="002060"/>
                </a:solidFill>
              </a:endParaRPr>
            </a:p>
          </p:txBody>
        </p:sp>
        <p:cxnSp>
          <p:nvCxnSpPr>
            <p:cNvPr id="15" name="Прямая соединительная линия 14"/>
            <p:cNvCxnSpPr/>
            <p:nvPr/>
          </p:nvCxnSpPr>
          <p:spPr bwMode="auto">
            <a:xfrm>
              <a:off x="647700" y="6137756"/>
              <a:ext cx="0" cy="560962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37312"/>
            <a:ext cx="53496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extBox 20"/>
          <p:cNvSpPr txBox="1"/>
          <p:nvPr/>
        </p:nvSpPr>
        <p:spPr>
          <a:xfrm>
            <a:off x="4932040" y="119675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3891899366"/>
              </p:ext>
            </p:extLst>
          </p:nvPr>
        </p:nvGraphicFramePr>
        <p:xfrm>
          <a:off x="404066" y="1196752"/>
          <a:ext cx="840889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7031528" y="4954534"/>
            <a:ext cx="158417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178 членов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C137FED-13AD-A018-5E89-4B92CF888891}"/>
              </a:ext>
            </a:extLst>
          </p:cNvPr>
          <p:cNvSpPr txBox="1"/>
          <p:nvPr/>
        </p:nvSpPr>
        <p:spPr>
          <a:xfrm>
            <a:off x="7031528" y="2983310"/>
            <a:ext cx="158417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4 комиссии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8C3DE07D-3772-660B-80C1-B180B681EA44}"/>
              </a:ext>
            </a:extLst>
          </p:cNvPr>
          <p:cNvSpPr txBox="1">
            <a:spLocks/>
          </p:cNvSpPr>
          <p:nvPr/>
        </p:nvSpPr>
        <p:spPr bwMode="auto">
          <a:xfrm>
            <a:off x="307713" y="145553"/>
            <a:ext cx="8569325" cy="6070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lvl="0">
              <a:defRPr/>
            </a:pPr>
            <a:r>
              <a:rPr lang="ru-RU" sz="1400" b="1" dirty="0" smtClean="0">
                <a:solidFill>
                  <a:srgbClr val="002060"/>
                </a:solidFill>
              </a:rPr>
              <a:t>УЧАСТИЕ В РАБОТЕ </a:t>
            </a:r>
            <a:r>
              <a:rPr lang="ru-RU" sz="1400" b="1" dirty="0" smtClean="0">
                <a:solidFill>
                  <a:srgbClr val="002060"/>
                </a:solidFill>
              </a:rPr>
              <a:t>АТТЕСТАЦИОННОЙ И АККРЕДИТАЦИОННОЙ </a:t>
            </a:r>
            <a:r>
              <a:rPr lang="ru-RU" sz="1400" b="1" dirty="0" smtClean="0">
                <a:solidFill>
                  <a:srgbClr val="002060"/>
                </a:solidFill>
              </a:rPr>
              <a:t>КОМИССИИ</a:t>
            </a:r>
            <a:endParaRPr lang="ru-RU" sz="1400" b="1" dirty="0">
              <a:solidFill>
                <a:srgbClr val="002060"/>
              </a:solidFill>
            </a:endParaRPr>
          </a:p>
        </p:txBody>
      </p:sp>
      <p:pic>
        <p:nvPicPr>
          <p:cNvPr id="8" name="Рисунок 7" descr="Изображение выглядит как больничная палата, в помещении, комната, сцена&#10;&#10;Автоматически созданное описание">
            <a:extLst>
              <a:ext uri="{FF2B5EF4-FFF2-40B4-BE49-F238E27FC236}">
                <a16:creationId xmlns="" xmlns:a16="http://schemas.microsoft.com/office/drawing/2014/main" id="{61C7D8EF-6709-BAD6-DE39-D9A163CE163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0825" y="3304817"/>
            <a:ext cx="3790195" cy="1747043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323850" y="137212"/>
            <a:ext cx="8582099" cy="5429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lvl="0">
              <a:defRPr/>
            </a:pPr>
            <a:r>
              <a:rPr lang="ru-RU" sz="1600" b="1" dirty="0">
                <a:solidFill>
                  <a:srgbClr val="002060"/>
                </a:solidFill>
              </a:rPr>
              <a:t>УЧАСТИЕ В РАБОТЕ АККРЕДИТАЦИОННОЙ КОМИССИИ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2" name="Группа 17"/>
          <p:cNvGrpSpPr>
            <a:grpSpLocks/>
          </p:cNvGrpSpPr>
          <p:nvPr/>
        </p:nvGrpSpPr>
        <p:grpSpPr bwMode="auto">
          <a:xfrm>
            <a:off x="395536" y="6165304"/>
            <a:ext cx="8471098" cy="561975"/>
            <a:chOff x="647700" y="6137756"/>
            <a:chExt cx="8496300" cy="560962"/>
          </a:xfrm>
        </p:grpSpPr>
        <p:sp>
          <p:nvSpPr>
            <p:cNvPr id="5" name="Пятиугольник 4"/>
            <p:cNvSpPr/>
            <p:nvPr/>
          </p:nvSpPr>
          <p:spPr bwMode="auto">
            <a:xfrm rot="10800000">
              <a:off x="3203575" y="6453098"/>
              <a:ext cx="5940425" cy="215511"/>
            </a:xfrm>
            <a:prstGeom prst="homePlat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 bwMode="auto">
            <a:xfrm>
              <a:off x="6964363" y="6581455"/>
              <a:ext cx="1922462" cy="11567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7" name="TextBox 46"/>
            <p:cNvSpPr txBox="1">
              <a:spLocks noChangeArrowheads="1"/>
            </p:cNvSpPr>
            <p:nvPr/>
          </p:nvSpPr>
          <p:spPr bwMode="auto">
            <a:xfrm>
              <a:off x="1349671" y="6307791"/>
              <a:ext cx="2216395" cy="261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100" b="1" dirty="0">
                  <a:solidFill>
                    <a:srgbClr val="002060"/>
                  </a:solidFill>
                </a:rPr>
                <a:t>ОО «ПАСМР ЧР»</a:t>
              </a:r>
              <a:endParaRPr lang="ru-RU" sz="1100" dirty="0">
                <a:solidFill>
                  <a:srgbClr val="002060"/>
                </a:solidFill>
              </a:endParaRPr>
            </a:p>
          </p:txBody>
        </p:sp>
        <p:cxnSp>
          <p:nvCxnSpPr>
            <p:cNvPr id="8" name="Прямая соединительная линия 7"/>
            <p:cNvCxnSpPr/>
            <p:nvPr/>
          </p:nvCxnSpPr>
          <p:spPr bwMode="auto">
            <a:xfrm>
              <a:off x="647700" y="6137756"/>
              <a:ext cx="0" cy="560962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237312"/>
            <a:ext cx="53496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4"/>
          <p:cNvSpPr>
            <a:spLocks noChangeArrowheads="1"/>
          </p:cNvSpPr>
          <p:nvPr/>
        </p:nvSpPr>
        <p:spPr bwMode="auto">
          <a:xfrm>
            <a:off x="1000125" y="1588"/>
            <a:ext cx="1428750" cy="1444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algn="ctr" defTabSz="957263"/>
            <a:endParaRPr lang="ru-RU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14942" y="1357298"/>
            <a:ext cx="321471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Члены АКП при первичной аккредитации</a:t>
            </a:r>
          </a:p>
          <a:p>
            <a:r>
              <a:rPr lang="ru-RU" b="1" dirty="0">
                <a:solidFill>
                  <a:srgbClr val="C00000"/>
                </a:solidFill>
              </a:rPr>
              <a:t>Июль 2024 года – 62 чел. </a:t>
            </a:r>
          </a:p>
          <a:p>
            <a:r>
              <a:rPr lang="ru-RU" b="1" dirty="0">
                <a:solidFill>
                  <a:srgbClr val="002060"/>
                </a:solidFill>
              </a:rPr>
              <a:t>(в 2023 г - 30 чел)</a:t>
            </a:r>
          </a:p>
          <a:p>
            <a:endParaRPr lang="ru-RU" dirty="0">
              <a:solidFill>
                <a:srgbClr val="002060"/>
              </a:solidFill>
            </a:endParaRPr>
          </a:p>
          <a:p>
            <a:r>
              <a:rPr lang="ru-RU" dirty="0">
                <a:solidFill>
                  <a:srgbClr val="002060"/>
                </a:solidFill>
              </a:rPr>
              <a:t>Члены АКП при первично-специализированной аккредитации</a:t>
            </a:r>
            <a:endParaRPr lang="ru-RU" b="1" dirty="0">
              <a:solidFill>
                <a:srgbClr val="002060"/>
              </a:solidFill>
            </a:endParaRPr>
          </a:p>
          <a:p>
            <a:r>
              <a:rPr lang="ru-RU" b="1" dirty="0">
                <a:solidFill>
                  <a:srgbClr val="C00000"/>
                </a:solidFill>
              </a:rPr>
              <a:t>Январь 2025 г – 71 чел.</a:t>
            </a:r>
          </a:p>
          <a:p>
            <a:r>
              <a:rPr lang="ru-RU" b="1" dirty="0">
                <a:solidFill>
                  <a:srgbClr val="002060"/>
                </a:solidFill>
              </a:rPr>
              <a:t>(в 2023 г - 68 чел.)</a:t>
            </a:r>
          </a:p>
          <a:p>
            <a:endParaRPr lang="ru-RU" dirty="0"/>
          </a:p>
          <a:p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428736"/>
            <a:ext cx="4404840" cy="3114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Прямоугольник 12"/>
          <p:cNvSpPr/>
          <p:nvPr/>
        </p:nvSpPr>
        <p:spPr>
          <a:xfrm>
            <a:off x="428596" y="928670"/>
            <a:ext cx="54373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Всего 133 чел. получили свидетельства </a:t>
            </a:r>
            <a:r>
              <a:rPr lang="ru-RU" dirty="0">
                <a:solidFill>
                  <a:srgbClr val="002060"/>
                </a:solidFill>
              </a:rPr>
              <a:t>(из 178 чел.) </a:t>
            </a:r>
          </a:p>
        </p:txBody>
      </p:sp>
      <p:sp>
        <p:nvSpPr>
          <p:cNvPr id="14" name="Стрелка вниз 13"/>
          <p:cNvSpPr/>
          <p:nvPr/>
        </p:nvSpPr>
        <p:spPr>
          <a:xfrm>
            <a:off x="6286512" y="4786322"/>
            <a:ext cx="1071570" cy="214314"/>
          </a:xfrm>
          <a:prstGeom prst="downArrow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5715008" y="5357826"/>
            <a:ext cx="2486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Содействие РАМС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F42D998-E05E-5447-45A8-6F67F94399D4}"/>
              </a:ext>
            </a:extLst>
          </p:cNvPr>
          <p:cNvSpPr txBox="1"/>
          <p:nvPr/>
        </p:nvSpPr>
        <p:spPr>
          <a:xfrm>
            <a:off x="487876" y="5077438"/>
            <a:ext cx="45720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Внесены сведения о ОО «ПАСМР ЧР» </a:t>
            </a:r>
          </a:p>
          <a:p>
            <a:r>
              <a:rPr lang="ru-RU" dirty="0">
                <a:solidFill>
                  <a:srgbClr val="002060"/>
                </a:solidFill>
              </a:rPr>
              <a:t>в перечень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b="1" dirty="0">
                <a:solidFill>
                  <a:srgbClr val="C00000"/>
                </a:solidFill>
              </a:rPr>
              <a:t>Некоммерческих организаций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b="1" i="1" u="sng" dirty="0">
                <a:solidFill>
                  <a:srgbClr val="002060"/>
                </a:solidFill>
              </a:rPr>
              <a:t>для внесения сведений о членстве в ФРМР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="" xmlns:a16="http://schemas.microsoft.com/office/drawing/2014/main" id="{F803A14B-B16F-D364-4209-466E8830CC00}"/>
              </a:ext>
            </a:extLst>
          </p:cNvPr>
          <p:cNvSpPr/>
          <p:nvPr/>
        </p:nvSpPr>
        <p:spPr>
          <a:xfrm>
            <a:off x="5143504" y="5072074"/>
            <a:ext cx="279481" cy="950354"/>
          </a:xfrm>
          <a:prstGeom prst="rightArrow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xmlns="" val="36574284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CD13F8C-408F-86D7-5C28-A3332FFF8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Прямоугольник 4">
            <a:extLst>
              <a:ext uri="{FF2B5EF4-FFF2-40B4-BE49-F238E27FC236}">
                <a16:creationId xmlns="" xmlns:a16="http://schemas.microsoft.com/office/drawing/2014/main" id="{21DB5DD6-F092-3EEC-283F-BF6C600716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25" y="1588"/>
            <a:ext cx="1428750" cy="1444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algn="ctr" defTabSz="957263"/>
            <a:endParaRPr lang="ru-RU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2" name="Группа 17">
            <a:extLst>
              <a:ext uri="{FF2B5EF4-FFF2-40B4-BE49-F238E27FC236}">
                <a16:creationId xmlns="" xmlns:a16="http://schemas.microsoft.com/office/drawing/2014/main" id="{FF5C28AF-43EF-D325-3065-35594D239E5A}"/>
              </a:ext>
            </a:extLst>
          </p:cNvPr>
          <p:cNvGrpSpPr>
            <a:grpSpLocks/>
          </p:cNvGrpSpPr>
          <p:nvPr/>
        </p:nvGrpSpPr>
        <p:grpSpPr bwMode="auto">
          <a:xfrm>
            <a:off x="415727" y="6210986"/>
            <a:ext cx="8471098" cy="561975"/>
            <a:chOff x="647700" y="6137756"/>
            <a:chExt cx="8496300" cy="560962"/>
          </a:xfrm>
        </p:grpSpPr>
        <p:sp>
          <p:nvSpPr>
            <p:cNvPr id="12" name="Пятиугольник 11">
              <a:extLst>
                <a:ext uri="{FF2B5EF4-FFF2-40B4-BE49-F238E27FC236}">
                  <a16:creationId xmlns="" xmlns:a16="http://schemas.microsoft.com/office/drawing/2014/main" id="{EEEF5B92-986F-6221-0198-3C2737440025}"/>
                </a:ext>
              </a:extLst>
            </p:cNvPr>
            <p:cNvSpPr/>
            <p:nvPr/>
          </p:nvSpPr>
          <p:spPr bwMode="auto">
            <a:xfrm rot="10800000">
              <a:off x="3203575" y="6453098"/>
              <a:ext cx="5940425" cy="215511"/>
            </a:xfrm>
            <a:prstGeom prst="homePlat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="" xmlns:a16="http://schemas.microsoft.com/office/drawing/2014/main" id="{3BF8A912-A52D-4337-0B18-8F43FE15BBFD}"/>
                </a:ext>
              </a:extLst>
            </p:cNvPr>
            <p:cNvSpPr/>
            <p:nvPr/>
          </p:nvSpPr>
          <p:spPr bwMode="auto">
            <a:xfrm>
              <a:off x="6964363" y="6581455"/>
              <a:ext cx="1922462" cy="11567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22543" name="TextBox 46">
              <a:extLst>
                <a:ext uri="{FF2B5EF4-FFF2-40B4-BE49-F238E27FC236}">
                  <a16:creationId xmlns="" xmlns:a16="http://schemas.microsoft.com/office/drawing/2014/main" id="{C5D53D87-929D-84A8-9B98-5D0660D34A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9671" y="6307791"/>
              <a:ext cx="2216395" cy="261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100" b="1" dirty="0">
                  <a:solidFill>
                    <a:srgbClr val="002060"/>
                  </a:solidFill>
                </a:rPr>
                <a:t>ОО «ПАСМР ЧР»</a:t>
              </a:r>
              <a:endParaRPr lang="ru-RU" sz="1100" dirty="0">
                <a:solidFill>
                  <a:srgbClr val="002060"/>
                </a:solidFill>
              </a:endParaRPr>
            </a:p>
          </p:txBody>
        </p:sp>
        <p:cxnSp>
          <p:nvCxnSpPr>
            <p:cNvPr id="15" name="Прямая соединительная линия 14">
              <a:extLst>
                <a:ext uri="{FF2B5EF4-FFF2-40B4-BE49-F238E27FC236}">
                  <a16:creationId xmlns="" xmlns:a16="http://schemas.microsoft.com/office/drawing/2014/main" id="{EFBEA011-981B-E5E3-65B7-0B4E3579B39C}"/>
                </a:ext>
              </a:extLst>
            </p:cNvPr>
            <p:cNvCxnSpPr/>
            <p:nvPr/>
          </p:nvCxnSpPr>
          <p:spPr bwMode="auto">
            <a:xfrm>
              <a:off x="647700" y="6137756"/>
              <a:ext cx="0" cy="560962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E35006B4-E17C-92C7-6CC5-6B3A22C36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37312"/>
            <a:ext cx="53496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EF3A124F-2EE3-4572-A8EA-4B2E26FBC86D}"/>
              </a:ext>
            </a:extLst>
          </p:cNvPr>
          <p:cNvSpPr txBox="1">
            <a:spLocks/>
          </p:cNvSpPr>
          <p:nvPr/>
        </p:nvSpPr>
        <p:spPr bwMode="auto">
          <a:xfrm>
            <a:off x="307713" y="145553"/>
            <a:ext cx="8569325" cy="6070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lvl="0">
              <a:defRPr/>
            </a:pPr>
            <a:r>
              <a:rPr lang="ru-RU" sz="1400" b="1" dirty="0">
                <a:solidFill>
                  <a:srgbClr val="002060"/>
                </a:solidFill>
              </a:rPr>
              <a:t>НАГРАЖДЕНИЕ АССОЦИАЦИИ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6CEB2FB-2AF0-4B76-DF3C-613397D1D83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00892" y="4214818"/>
            <a:ext cx="1180834" cy="170210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D0DD10B-8A15-60A7-B9AD-F6D2D951C8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596" y="4500570"/>
            <a:ext cx="1928826" cy="14455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9FFD40B-31BA-6F14-05A2-4C305E04286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00298" y="4500570"/>
            <a:ext cx="2109520" cy="140662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56BE558-7515-7508-2F8A-AED57C6DEBF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14876" y="4500570"/>
            <a:ext cx="2106981" cy="1404928"/>
          </a:xfrm>
          <a:prstGeom prst="rect">
            <a:avLst/>
          </a:prstGeom>
        </p:spPr>
      </p:pic>
      <p:graphicFrame>
        <p:nvGraphicFramePr>
          <p:cNvPr id="20" name="Схема 19"/>
          <p:cNvGraphicFramePr/>
          <p:nvPr/>
        </p:nvGraphicFramePr>
        <p:xfrm>
          <a:off x="357158" y="1000108"/>
          <a:ext cx="8358246" cy="27146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xmlns="" val="14736954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ADC14BBA-8556-A28C-952D-18D0E8DBD6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Прямоугольник 4">
            <a:extLst>
              <a:ext uri="{FF2B5EF4-FFF2-40B4-BE49-F238E27FC236}">
                <a16:creationId xmlns="" xmlns:a16="http://schemas.microsoft.com/office/drawing/2014/main" id="{FD265933-D6D8-3A1A-9644-8CB651FB77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25" y="1588"/>
            <a:ext cx="1428750" cy="1444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algn="ctr" defTabSz="957263"/>
            <a:endParaRPr lang="ru-RU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2" name="Группа 17">
            <a:extLst>
              <a:ext uri="{FF2B5EF4-FFF2-40B4-BE49-F238E27FC236}">
                <a16:creationId xmlns="" xmlns:a16="http://schemas.microsoft.com/office/drawing/2014/main" id="{58ADB605-BE6E-BE07-AC98-363CE9685609}"/>
              </a:ext>
            </a:extLst>
          </p:cNvPr>
          <p:cNvGrpSpPr>
            <a:grpSpLocks/>
          </p:cNvGrpSpPr>
          <p:nvPr/>
        </p:nvGrpSpPr>
        <p:grpSpPr bwMode="auto">
          <a:xfrm>
            <a:off x="415727" y="6210986"/>
            <a:ext cx="8471098" cy="561975"/>
            <a:chOff x="647700" y="6137756"/>
            <a:chExt cx="8496300" cy="560962"/>
          </a:xfrm>
        </p:grpSpPr>
        <p:sp>
          <p:nvSpPr>
            <p:cNvPr id="12" name="Пятиугольник 11">
              <a:extLst>
                <a:ext uri="{FF2B5EF4-FFF2-40B4-BE49-F238E27FC236}">
                  <a16:creationId xmlns="" xmlns:a16="http://schemas.microsoft.com/office/drawing/2014/main" id="{9FECABAB-7088-2B7C-981C-1E1F9BAF4D09}"/>
                </a:ext>
              </a:extLst>
            </p:cNvPr>
            <p:cNvSpPr/>
            <p:nvPr/>
          </p:nvSpPr>
          <p:spPr bwMode="auto">
            <a:xfrm rot="10800000">
              <a:off x="3203575" y="6453098"/>
              <a:ext cx="5940425" cy="215511"/>
            </a:xfrm>
            <a:prstGeom prst="homePlat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="" xmlns:a16="http://schemas.microsoft.com/office/drawing/2014/main" id="{632EFCC7-C4AD-EC6E-21A4-477E6881D233}"/>
                </a:ext>
              </a:extLst>
            </p:cNvPr>
            <p:cNvSpPr/>
            <p:nvPr/>
          </p:nvSpPr>
          <p:spPr bwMode="auto">
            <a:xfrm>
              <a:off x="6964363" y="6581455"/>
              <a:ext cx="1922462" cy="11567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22543" name="TextBox 46">
              <a:extLst>
                <a:ext uri="{FF2B5EF4-FFF2-40B4-BE49-F238E27FC236}">
                  <a16:creationId xmlns="" xmlns:a16="http://schemas.microsoft.com/office/drawing/2014/main" id="{CF2A488A-667E-55DB-8049-F1928AD709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9671" y="6307791"/>
              <a:ext cx="2216395" cy="261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100" b="1" dirty="0">
                  <a:solidFill>
                    <a:srgbClr val="002060"/>
                  </a:solidFill>
                </a:rPr>
                <a:t>ОО «ПАСМР ЧР»</a:t>
              </a:r>
              <a:endParaRPr lang="ru-RU" sz="1100" dirty="0">
                <a:solidFill>
                  <a:srgbClr val="002060"/>
                </a:solidFill>
              </a:endParaRPr>
            </a:p>
          </p:txBody>
        </p:sp>
        <p:cxnSp>
          <p:nvCxnSpPr>
            <p:cNvPr id="15" name="Прямая соединительная линия 14">
              <a:extLst>
                <a:ext uri="{FF2B5EF4-FFF2-40B4-BE49-F238E27FC236}">
                  <a16:creationId xmlns="" xmlns:a16="http://schemas.microsoft.com/office/drawing/2014/main" id="{2EE776AA-2F28-4D09-A7CD-FCA92C86B727}"/>
                </a:ext>
              </a:extLst>
            </p:cNvPr>
            <p:cNvCxnSpPr/>
            <p:nvPr/>
          </p:nvCxnSpPr>
          <p:spPr bwMode="auto">
            <a:xfrm>
              <a:off x="647700" y="6137756"/>
              <a:ext cx="0" cy="560962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EDAA7495-0EC6-C913-E1BE-CE6851F4D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37312"/>
            <a:ext cx="53496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957638CB-E884-DAAD-270B-23EC68F0BEDD}"/>
              </a:ext>
            </a:extLst>
          </p:cNvPr>
          <p:cNvSpPr txBox="1">
            <a:spLocks/>
          </p:cNvSpPr>
          <p:nvPr/>
        </p:nvSpPr>
        <p:spPr bwMode="auto">
          <a:xfrm>
            <a:off x="250825" y="115202"/>
            <a:ext cx="8569325" cy="6070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lvl="0">
              <a:defRPr/>
            </a:pPr>
            <a:r>
              <a:rPr lang="ru-RU" sz="1600" b="1" dirty="0">
                <a:solidFill>
                  <a:srgbClr val="002060"/>
                </a:solidFill>
              </a:rPr>
              <a:t>НАГРАЖДЕНИЕ АССОЦИАЦИИ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BC567A3-68FF-0CC7-A737-146EA0A29ECC}"/>
              </a:ext>
            </a:extLst>
          </p:cNvPr>
          <p:cNvSpPr txBox="1"/>
          <p:nvPr/>
        </p:nvSpPr>
        <p:spPr>
          <a:xfrm>
            <a:off x="3451243" y="234069"/>
            <a:ext cx="2691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ГОРДОСТЬ АССОЦИАЦИИ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1A67A6DD-0B5D-47A1-F7B7-5158ADDBD05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61969" y="1539064"/>
            <a:ext cx="2684529" cy="178968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F9A46F3-A0D8-9C1D-C437-76BC8478BCA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544" y="3030470"/>
            <a:ext cx="1703600" cy="21719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3FF4E3C-9A7E-EC87-A004-71ACD801D162}"/>
              </a:ext>
            </a:extLst>
          </p:cNvPr>
          <p:cNvSpPr txBox="1"/>
          <p:nvPr/>
        </p:nvSpPr>
        <p:spPr>
          <a:xfrm>
            <a:off x="85197" y="1564279"/>
            <a:ext cx="25482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Победитель Всероссийского конкурса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</a:rPr>
              <a:t>в номинации 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</a:rPr>
              <a:t>«Лучший лаборант»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</a:rPr>
              <a:t>3 место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9098971-91A2-8C74-AD38-CF03BF9AA5CC}"/>
              </a:ext>
            </a:extLst>
          </p:cNvPr>
          <p:cNvSpPr txBox="1"/>
          <p:nvPr/>
        </p:nvSpPr>
        <p:spPr>
          <a:xfrm>
            <a:off x="6194892" y="1653856"/>
            <a:ext cx="258285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Финалист 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</a:rPr>
              <a:t>Республиканского конкурса «Управленческая команда – 2024»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9F496DF5-586D-C69E-5957-9029C053EB0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13653" y="2938689"/>
            <a:ext cx="1703601" cy="227058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E91181F-BCBC-8E57-3161-69766D7C1946}"/>
              </a:ext>
            </a:extLst>
          </p:cNvPr>
          <p:cNvSpPr txBox="1"/>
          <p:nvPr/>
        </p:nvSpPr>
        <p:spPr>
          <a:xfrm>
            <a:off x="6516465" y="5316432"/>
            <a:ext cx="22322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</a:rPr>
              <a:t>Кузнецова Надежда Михайловна, 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</a:rPr>
              <a:t>менеджер ассоциации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9E74FA56-AAEA-98C6-6659-6B404B43FB4D}"/>
              </a:ext>
            </a:extLst>
          </p:cNvPr>
          <p:cNvSpPr txBox="1"/>
          <p:nvPr/>
        </p:nvSpPr>
        <p:spPr>
          <a:xfrm>
            <a:off x="248538" y="5316432"/>
            <a:ext cx="22216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</a:rPr>
              <a:t>Вавилова Наталия Петровна, 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</a:rPr>
              <a:t>фельдшер-лаборант 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</a:rPr>
              <a:t>БУ «ППЦ»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955A0BFB-23C7-59E0-3DE1-30E1CB862C26}"/>
              </a:ext>
            </a:extLst>
          </p:cNvPr>
          <p:cNvSpPr txBox="1"/>
          <p:nvPr/>
        </p:nvSpPr>
        <p:spPr>
          <a:xfrm>
            <a:off x="3081733" y="3537799"/>
            <a:ext cx="26845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</a:rPr>
              <a:t>Валентина Витальевна </a:t>
            </a:r>
            <a:r>
              <a:rPr lang="ru-RU" sz="1400" b="1" dirty="0" err="1">
                <a:solidFill>
                  <a:srgbClr val="002060"/>
                </a:solidFill>
              </a:rPr>
              <a:t>Порядкова</a:t>
            </a:r>
            <a:r>
              <a:rPr lang="ru-RU" sz="1400" b="1" dirty="0">
                <a:solidFill>
                  <a:srgbClr val="002060"/>
                </a:solidFill>
              </a:rPr>
              <a:t>, 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</a:rPr>
              <a:t>медицинская сестра 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</a:rPr>
              <a:t>МНТК-Чебоксары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032FC65A-15A7-CDAE-CDBD-F3C10403E094}"/>
              </a:ext>
            </a:extLst>
          </p:cNvPr>
          <p:cNvSpPr txBox="1"/>
          <p:nvPr/>
        </p:nvSpPr>
        <p:spPr>
          <a:xfrm>
            <a:off x="3213210" y="1125538"/>
            <a:ext cx="28695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Медаль Луки Крымского</a:t>
            </a:r>
          </a:p>
        </p:txBody>
      </p:sp>
    </p:spTree>
    <p:extLst>
      <p:ext uri="{BB962C8B-B14F-4D97-AF65-F5344CB8AC3E}">
        <p14:creationId xmlns:p14="http://schemas.microsoft.com/office/powerpoint/2010/main" xmlns="" val="7278214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Прямоугольник 4"/>
          <p:cNvSpPr>
            <a:spLocks noChangeArrowheads="1"/>
          </p:cNvSpPr>
          <p:nvPr/>
        </p:nvSpPr>
        <p:spPr bwMode="auto">
          <a:xfrm>
            <a:off x="1000125" y="1588"/>
            <a:ext cx="1428750" cy="1444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algn="ctr" defTabSz="957263"/>
            <a:endParaRPr lang="ru-RU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2" name="Группа 17"/>
          <p:cNvGrpSpPr>
            <a:grpSpLocks/>
          </p:cNvGrpSpPr>
          <p:nvPr/>
        </p:nvGrpSpPr>
        <p:grpSpPr bwMode="auto">
          <a:xfrm>
            <a:off x="415727" y="6210986"/>
            <a:ext cx="8471098" cy="561975"/>
            <a:chOff x="647700" y="6137756"/>
            <a:chExt cx="8496300" cy="560962"/>
          </a:xfrm>
        </p:grpSpPr>
        <p:sp>
          <p:nvSpPr>
            <p:cNvPr id="12" name="Пятиугольник 11"/>
            <p:cNvSpPr/>
            <p:nvPr/>
          </p:nvSpPr>
          <p:spPr bwMode="auto">
            <a:xfrm rot="10800000">
              <a:off x="3203575" y="6453098"/>
              <a:ext cx="5940425" cy="215511"/>
            </a:xfrm>
            <a:prstGeom prst="homePlat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3" name="Прямоугольник 12"/>
            <p:cNvSpPr/>
            <p:nvPr/>
          </p:nvSpPr>
          <p:spPr bwMode="auto">
            <a:xfrm>
              <a:off x="6964363" y="6581455"/>
              <a:ext cx="1922462" cy="11567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22543" name="TextBox 46"/>
            <p:cNvSpPr txBox="1">
              <a:spLocks noChangeArrowheads="1"/>
            </p:cNvSpPr>
            <p:nvPr/>
          </p:nvSpPr>
          <p:spPr bwMode="auto">
            <a:xfrm>
              <a:off x="1349671" y="6307791"/>
              <a:ext cx="2216395" cy="261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100" b="1" dirty="0">
                  <a:solidFill>
                    <a:srgbClr val="002060"/>
                  </a:solidFill>
                </a:rPr>
                <a:t>ОО «ПАСМР ЧР»</a:t>
              </a:r>
              <a:endParaRPr lang="ru-RU" sz="1100" dirty="0">
                <a:solidFill>
                  <a:srgbClr val="002060"/>
                </a:solidFill>
              </a:endParaRPr>
            </a:p>
          </p:txBody>
        </p:sp>
        <p:cxnSp>
          <p:nvCxnSpPr>
            <p:cNvPr id="15" name="Прямая соединительная линия 14"/>
            <p:cNvCxnSpPr/>
            <p:nvPr/>
          </p:nvCxnSpPr>
          <p:spPr bwMode="auto">
            <a:xfrm>
              <a:off x="647700" y="6137756"/>
              <a:ext cx="0" cy="560962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37312"/>
            <a:ext cx="53496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03047FB8-5133-943C-BDD1-E2171427A296}"/>
              </a:ext>
            </a:extLst>
          </p:cNvPr>
          <p:cNvSpPr txBox="1">
            <a:spLocks/>
          </p:cNvSpPr>
          <p:nvPr/>
        </p:nvSpPr>
        <p:spPr bwMode="auto">
          <a:xfrm>
            <a:off x="205298" y="107781"/>
            <a:ext cx="8569325" cy="6070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r>
              <a:rPr lang="ru-RU" sz="1400" b="1" dirty="0">
                <a:solidFill>
                  <a:srgbClr val="C00000"/>
                </a:solidFill>
              </a:rPr>
              <a:t>ПОДПИСКА НА ПЕЧАТНУЮ ПРОДУКЦИЮ</a:t>
            </a: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="" xmlns:a16="http://schemas.microsoft.com/office/drawing/2014/main" id="{3D3FF053-BD6C-72ED-A86F-F02E9F537D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475045847"/>
              </p:ext>
            </p:extLst>
          </p:nvPr>
        </p:nvGraphicFramePr>
        <p:xfrm>
          <a:off x="348939" y="1331807"/>
          <a:ext cx="6364714" cy="43103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A7C819E-F643-B613-43DB-0C52218949CE}"/>
              </a:ext>
            </a:extLst>
          </p:cNvPr>
          <p:cNvSpPr txBox="1"/>
          <p:nvPr/>
        </p:nvSpPr>
        <p:spPr>
          <a:xfrm>
            <a:off x="7286644" y="2714620"/>
            <a:ext cx="20165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2024 г – 45 экз.</a:t>
            </a:r>
          </a:p>
          <a:p>
            <a:endParaRPr lang="ru-RU" b="1" dirty="0">
              <a:solidFill>
                <a:srgbClr val="002060"/>
              </a:solidFill>
            </a:endParaRPr>
          </a:p>
          <a:p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BC67F42-388C-99FB-24D1-FDE90D75E1CA}"/>
              </a:ext>
            </a:extLst>
          </p:cNvPr>
          <p:cNvSpPr txBox="1"/>
          <p:nvPr/>
        </p:nvSpPr>
        <p:spPr>
          <a:xfrm>
            <a:off x="6929454" y="4857760"/>
            <a:ext cx="1837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2024 г – 60 экз.</a:t>
            </a:r>
          </a:p>
          <a:p>
            <a:endParaRPr lang="ru-RU" b="1" dirty="0">
              <a:solidFill>
                <a:srgbClr val="002060"/>
              </a:solidFill>
            </a:endParaRPr>
          </a:p>
          <a:p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6" name="Правая фигурная скобка 15"/>
          <p:cNvSpPr/>
          <p:nvPr/>
        </p:nvSpPr>
        <p:spPr>
          <a:xfrm>
            <a:off x="6715140" y="1428736"/>
            <a:ext cx="428628" cy="307183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067927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Прямоугольник 4"/>
          <p:cNvSpPr>
            <a:spLocks noChangeArrowheads="1"/>
          </p:cNvSpPr>
          <p:nvPr/>
        </p:nvSpPr>
        <p:spPr bwMode="auto">
          <a:xfrm>
            <a:off x="1000125" y="1588"/>
            <a:ext cx="1428750" cy="1444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algn="ctr" defTabSz="957263"/>
            <a:endParaRPr lang="ru-RU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2" name="Группа 17"/>
          <p:cNvGrpSpPr>
            <a:grpSpLocks/>
          </p:cNvGrpSpPr>
          <p:nvPr/>
        </p:nvGrpSpPr>
        <p:grpSpPr bwMode="auto">
          <a:xfrm>
            <a:off x="415727" y="6210986"/>
            <a:ext cx="8471098" cy="561975"/>
            <a:chOff x="647700" y="6137756"/>
            <a:chExt cx="8496300" cy="560962"/>
          </a:xfrm>
        </p:grpSpPr>
        <p:sp>
          <p:nvSpPr>
            <p:cNvPr id="12" name="Пятиугольник 11"/>
            <p:cNvSpPr/>
            <p:nvPr/>
          </p:nvSpPr>
          <p:spPr bwMode="auto">
            <a:xfrm rot="10800000">
              <a:off x="3203575" y="6453098"/>
              <a:ext cx="5940425" cy="215511"/>
            </a:xfrm>
            <a:prstGeom prst="homePlat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3" name="Прямоугольник 12"/>
            <p:cNvSpPr/>
            <p:nvPr/>
          </p:nvSpPr>
          <p:spPr bwMode="auto">
            <a:xfrm>
              <a:off x="6964363" y="6581455"/>
              <a:ext cx="1922462" cy="11567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22543" name="TextBox 46"/>
            <p:cNvSpPr txBox="1">
              <a:spLocks noChangeArrowheads="1"/>
            </p:cNvSpPr>
            <p:nvPr/>
          </p:nvSpPr>
          <p:spPr bwMode="auto">
            <a:xfrm>
              <a:off x="1349671" y="6307791"/>
              <a:ext cx="2216395" cy="261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100" b="1" dirty="0">
                  <a:solidFill>
                    <a:srgbClr val="002060"/>
                  </a:solidFill>
                </a:rPr>
                <a:t>ОО «ПАСМР ЧР»</a:t>
              </a:r>
              <a:endParaRPr lang="ru-RU" sz="1100" dirty="0">
                <a:solidFill>
                  <a:srgbClr val="002060"/>
                </a:solidFill>
              </a:endParaRPr>
            </a:p>
          </p:txBody>
        </p:sp>
        <p:cxnSp>
          <p:nvCxnSpPr>
            <p:cNvPr id="15" name="Прямая соединительная линия 14"/>
            <p:cNvCxnSpPr/>
            <p:nvPr/>
          </p:nvCxnSpPr>
          <p:spPr bwMode="auto">
            <a:xfrm>
              <a:off x="647700" y="6137756"/>
              <a:ext cx="0" cy="560962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37312"/>
            <a:ext cx="53496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3557" y="898477"/>
            <a:ext cx="8576885" cy="532699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41345" y="783887"/>
            <a:ext cx="8813100" cy="544158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/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xmlns="" val="2958458732"/>
              </p:ext>
            </p:extLst>
          </p:nvPr>
        </p:nvGraphicFramePr>
        <p:xfrm>
          <a:off x="62037" y="1236967"/>
          <a:ext cx="8707313" cy="4825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877800" y="3685938"/>
            <a:ext cx="21724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МЫ ХОТИМ ВИДЕТЬ НАШУ ПРОФЕССИЮ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D4A13ECB-5D8B-E468-F0C8-33C3CEC30C99}"/>
              </a:ext>
            </a:extLst>
          </p:cNvPr>
          <p:cNvSpPr txBox="1">
            <a:spLocks/>
          </p:cNvSpPr>
          <p:nvPr/>
        </p:nvSpPr>
        <p:spPr bwMode="auto">
          <a:xfrm>
            <a:off x="250825" y="134848"/>
            <a:ext cx="8569325" cy="6070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lvl="0">
              <a:defRPr/>
            </a:pPr>
            <a:r>
              <a:rPr lang="ru-RU" sz="1600" b="1" dirty="0" smtClean="0">
                <a:solidFill>
                  <a:srgbClr val="002060"/>
                </a:solidFill>
              </a:rPr>
              <a:t>ДЛЯ ЧЕГО ВСЕ ЭТО?</a:t>
            </a:r>
            <a:endParaRPr lang="ru-RU" sz="1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72433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Прямоугольник 4"/>
          <p:cNvSpPr>
            <a:spLocks noChangeArrowheads="1"/>
          </p:cNvSpPr>
          <p:nvPr/>
        </p:nvSpPr>
        <p:spPr bwMode="auto">
          <a:xfrm>
            <a:off x="1000125" y="1588"/>
            <a:ext cx="1428750" cy="1444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algn="ctr" defTabSz="957263"/>
            <a:endParaRPr lang="ru-RU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6" name="Заголовок 1"/>
          <p:cNvSpPr txBox="1">
            <a:spLocks/>
          </p:cNvSpPr>
          <p:nvPr/>
        </p:nvSpPr>
        <p:spPr bwMode="auto">
          <a:xfrm>
            <a:off x="323850" y="85630"/>
            <a:ext cx="8569325" cy="5429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>
              <a:defRPr/>
            </a:pP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357555" y="121422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: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948551" y="0"/>
            <a:ext cx="10436090" cy="69573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70752" y="-34194"/>
            <a:ext cx="4779264" cy="702578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6237312"/>
            <a:ext cx="53496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Группа 17"/>
          <p:cNvGrpSpPr>
            <a:grpSpLocks/>
          </p:cNvGrpSpPr>
          <p:nvPr/>
        </p:nvGrpSpPr>
        <p:grpSpPr bwMode="auto">
          <a:xfrm>
            <a:off x="415727" y="6210986"/>
            <a:ext cx="8471098" cy="561975"/>
            <a:chOff x="647700" y="6137756"/>
            <a:chExt cx="8496300" cy="560962"/>
          </a:xfrm>
        </p:grpSpPr>
        <p:sp>
          <p:nvSpPr>
            <p:cNvPr id="12" name="Пятиугольник 11"/>
            <p:cNvSpPr/>
            <p:nvPr/>
          </p:nvSpPr>
          <p:spPr bwMode="auto">
            <a:xfrm rot="10800000">
              <a:off x="3203575" y="6453098"/>
              <a:ext cx="5940425" cy="215511"/>
            </a:xfrm>
            <a:prstGeom prst="homePlat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3" name="Прямоугольник 12"/>
            <p:cNvSpPr/>
            <p:nvPr/>
          </p:nvSpPr>
          <p:spPr bwMode="auto">
            <a:xfrm>
              <a:off x="6964363" y="6581455"/>
              <a:ext cx="1922462" cy="11567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FF0000"/>
                </a:solidFill>
              </a:endParaRPr>
            </a:p>
          </p:txBody>
        </p:sp>
        <p:cxnSp>
          <p:nvCxnSpPr>
            <p:cNvPr id="15" name="Прямая соединительная линия 14"/>
            <p:cNvCxnSpPr/>
            <p:nvPr/>
          </p:nvCxnSpPr>
          <p:spPr bwMode="auto">
            <a:xfrm>
              <a:off x="647700" y="6137756"/>
              <a:ext cx="0" cy="560962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2543" name="TextBox 46"/>
            <p:cNvSpPr txBox="1">
              <a:spLocks noChangeArrowheads="1"/>
            </p:cNvSpPr>
            <p:nvPr/>
          </p:nvSpPr>
          <p:spPr bwMode="auto">
            <a:xfrm>
              <a:off x="1349671" y="6307791"/>
              <a:ext cx="2216395" cy="261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100" b="1" dirty="0">
                  <a:solidFill>
                    <a:schemeClr val="bg1"/>
                  </a:solidFill>
                </a:rPr>
                <a:t>ОО «ПАСМР ЧР»</a:t>
              </a:r>
              <a:endParaRPr lang="ru-RU" sz="1100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564819" y="801040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800" b="1" dirty="0">
                <a:solidFill>
                  <a:prstClr val="white"/>
                </a:solidFill>
              </a:rPr>
              <a:t>БЛАГОДАРИМ ЗА КОЛЛЕГИАЛЬНОЕ </a:t>
            </a:r>
          </a:p>
          <a:p>
            <a:pPr lvl="0"/>
            <a:r>
              <a:rPr lang="ru-RU" sz="2800" b="1" dirty="0">
                <a:solidFill>
                  <a:prstClr val="white"/>
                </a:solidFill>
              </a:rPr>
              <a:t>ВЗАИМОДЕЙСТВИЕ</a:t>
            </a:r>
          </a:p>
          <a:p>
            <a:pPr lvl="0"/>
            <a:endParaRPr lang="ru-RU" sz="2800" b="1" dirty="0">
              <a:solidFill>
                <a:prstClr val="white"/>
              </a:solidFill>
            </a:endParaRPr>
          </a:p>
          <a:p>
            <a:pPr lvl="0"/>
            <a:r>
              <a:rPr lang="ru-RU" sz="2800" b="1" dirty="0">
                <a:solidFill>
                  <a:prstClr val="white"/>
                </a:solidFill>
              </a:rPr>
              <a:t>ПРИГЛАШАЕМ К СОТРУДНИЧЕСТВУ!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Прямоугольник 4"/>
          <p:cNvSpPr>
            <a:spLocks noChangeArrowheads="1"/>
          </p:cNvSpPr>
          <p:nvPr/>
        </p:nvSpPr>
        <p:spPr bwMode="auto">
          <a:xfrm>
            <a:off x="1000125" y="1588"/>
            <a:ext cx="1428750" cy="1444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algn="ctr" defTabSz="957263"/>
            <a:endParaRPr lang="ru-RU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2" name="Группа 17"/>
          <p:cNvGrpSpPr>
            <a:grpSpLocks/>
          </p:cNvGrpSpPr>
          <p:nvPr/>
        </p:nvGrpSpPr>
        <p:grpSpPr bwMode="auto">
          <a:xfrm>
            <a:off x="415727" y="6210986"/>
            <a:ext cx="8471098" cy="561975"/>
            <a:chOff x="647700" y="6137756"/>
            <a:chExt cx="8496300" cy="560962"/>
          </a:xfrm>
        </p:grpSpPr>
        <p:sp>
          <p:nvSpPr>
            <p:cNvPr id="12" name="Пятиугольник 11"/>
            <p:cNvSpPr/>
            <p:nvPr/>
          </p:nvSpPr>
          <p:spPr bwMode="auto">
            <a:xfrm rot="10800000">
              <a:off x="3203575" y="6453098"/>
              <a:ext cx="5940425" cy="215511"/>
            </a:xfrm>
            <a:prstGeom prst="homePlat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3" name="Прямоугольник 12"/>
            <p:cNvSpPr/>
            <p:nvPr/>
          </p:nvSpPr>
          <p:spPr bwMode="auto">
            <a:xfrm>
              <a:off x="6964363" y="6581455"/>
              <a:ext cx="1922462" cy="11567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22543" name="TextBox 46"/>
            <p:cNvSpPr txBox="1">
              <a:spLocks noChangeArrowheads="1"/>
            </p:cNvSpPr>
            <p:nvPr/>
          </p:nvSpPr>
          <p:spPr bwMode="auto">
            <a:xfrm>
              <a:off x="1349671" y="6307791"/>
              <a:ext cx="2216395" cy="261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100" b="1" dirty="0">
                  <a:solidFill>
                    <a:srgbClr val="002060"/>
                  </a:solidFill>
                </a:rPr>
                <a:t>ОО «ПАСМР ЧР»</a:t>
              </a:r>
              <a:endParaRPr lang="ru-RU" sz="1100" dirty="0">
                <a:solidFill>
                  <a:srgbClr val="002060"/>
                </a:solidFill>
              </a:endParaRPr>
            </a:p>
          </p:txBody>
        </p:sp>
        <p:cxnSp>
          <p:nvCxnSpPr>
            <p:cNvPr id="15" name="Прямая соединительная линия 14"/>
            <p:cNvCxnSpPr/>
            <p:nvPr/>
          </p:nvCxnSpPr>
          <p:spPr bwMode="auto">
            <a:xfrm>
              <a:off x="647700" y="6137756"/>
              <a:ext cx="0" cy="560962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37312"/>
            <a:ext cx="53496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03047FB8-5133-943C-BDD1-E2171427A296}"/>
              </a:ext>
            </a:extLst>
          </p:cNvPr>
          <p:cNvSpPr txBox="1">
            <a:spLocks/>
          </p:cNvSpPr>
          <p:nvPr/>
        </p:nvSpPr>
        <p:spPr bwMode="auto">
          <a:xfrm>
            <a:off x="205298" y="107781"/>
            <a:ext cx="8569325" cy="6070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lvl="0"/>
            <a:r>
              <a:rPr lang="ru-RU" sz="1600" b="1" dirty="0">
                <a:solidFill>
                  <a:srgbClr val="002060"/>
                </a:solidFill>
              </a:rPr>
              <a:t>РЕВИЗИОННАЯ КОМИССИЯ</a:t>
            </a:r>
          </a:p>
        </p:txBody>
      </p:sp>
      <p:graphicFrame>
        <p:nvGraphicFramePr>
          <p:cNvPr id="8" name="Схема 7">
            <a:extLst>
              <a:ext uri="{FF2B5EF4-FFF2-40B4-BE49-F238E27FC236}">
                <a16:creationId xmlns="" xmlns:a16="http://schemas.microsoft.com/office/drawing/2014/main" id="{CF39671C-40A0-77DE-81A1-1FD3E296FE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028212014"/>
              </p:ext>
            </p:extLst>
          </p:nvPr>
        </p:nvGraphicFramePr>
        <p:xfrm>
          <a:off x="1500166" y="928670"/>
          <a:ext cx="7060143" cy="5286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3CA37521-8E69-D134-866F-811CD9379207}"/>
              </a:ext>
            </a:extLst>
          </p:cNvPr>
          <p:cNvSpPr txBox="1"/>
          <p:nvPr/>
        </p:nvSpPr>
        <p:spPr>
          <a:xfrm>
            <a:off x="642910" y="4000504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ПРЕДСЕДАТЕЛЬ</a:t>
            </a:r>
          </a:p>
        </p:txBody>
      </p:sp>
      <p:pic>
        <p:nvPicPr>
          <p:cNvPr id="67586" name="Picture 2" descr="Портнова Людмила Геннадьевна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1472" y="1571612"/>
            <a:ext cx="2000244" cy="20002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7214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Прямоугольник 4"/>
          <p:cNvSpPr>
            <a:spLocks noChangeArrowheads="1"/>
          </p:cNvSpPr>
          <p:nvPr/>
        </p:nvSpPr>
        <p:spPr bwMode="auto">
          <a:xfrm>
            <a:off x="1000125" y="1588"/>
            <a:ext cx="1428750" cy="1444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algn="ctr" defTabSz="957263"/>
            <a:endParaRPr lang="ru-RU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2" name="Группа 17"/>
          <p:cNvGrpSpPr>
            <a:grpSpLocks/>
          </p:cNvGrpSpPr>
          <p:nvPr/>
        </p:nvGrpSpPr>
        <p:grpSpPr bwMode="auto">
          <a:xfrm>
            <a:off x="415727" y="6210986"/>
            <a:ext cx="8471098" cy="561975"/>
            <a:chOff x="647700" y="6137756"/>
            <a:chExt cx="8496300" cy="560962"/>
          </a:xfrm>
        </p:grpSpPr>
        <p:sp>
          <p:nvSpPr>
            <p:cNvPr id="12" name="Пятиугольник 11"/>
            <p:cNvSpPr/>
            <p:nvPr/>
          </p:nvSpPr>
          <p:spPr bwMode="auto">
            <a:xfrm rot="10800000">
              <a:off x="3203575" y="6453098"/>
              <a:ext cx="5940425" cy="215511"/>
            </a:xfrm>
            <a:prstGeom prst="homePlat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3" name="Прямоугольник 12"/>
            <p:cNvSpPr/>
            <p:nvPr/>
          </p:nvSpPr>
          <p:spPr bwMode="auto">
            <a:xfrm>
              <a:off x="6964363" y="6581455"/>
              <a:ext cx="1922462" cy="11567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22543" name="TextBox 46"/>
            <p:cNvSpPr txBox="1">
              <a:spLocks noChangeArrowheads="1"/>
            </p:cNvSpPr>
            <p:nvPr/>
          </p:nvSpPr>
          <p:spPr bwMode="auto">
            <a:xfrm>
              <a:off x="1349671" y="6307791"/>
              <a:ext cx="2216395" cy="261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100" b="1" dirty="0">
                  <a:solidFill>
                    <a:srgbClr val="002060"/>
                  </a:solidFill>
                </a:rPr>
                <a:t>ОО «ПАСМР ЧР»</a:t>
              </a:r>
              <a:endParaRPr lang="ru-RU" sz="1100" dirty="0">
                <a:solidFill>
                  <a:srgbClr val="002060"/>
                </a:solidFill>
              </a:endParaRPr>
            </a:p>
          </p:txBody>
        </p:sp>
        <p:cxnSp>
          <p:nvCxnSpPr>
            <p:cNvPr id="15" name="Прямая соединительная линия 14"/>
            <p:cNvCxnSpPr/>
            <p:nvPr/>
          </p:nvCxnSpPr>
          <p:spPr bwMode="auto">
            <a:xfrm>
              <a:off x="647700" y="6137756"/>
              <a:ext cx="0" cy="560962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37312"/>
            <a:ext cx="53496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4409EB7B-6E4F-4081-AE96-BB6C900DD1E9}"/>
              </a:ext>
            </a:extLst>
          </p:cNvPr>
          <p:cNvSpPr txBox="1"/>
          <p:nvPr/>
        </p:nvSpPr>
        <p:spPr>
          <a:xfrm>
            <a:off x="7072203" y="3124813"/>
            <a:ext cx="1642728" cy="46166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10 человек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42163" y="910673"/>
            <a:ext cx="1285899" cy="178709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EB7A8C4-A798-FD8B-708E-890176B2DB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3895" y="4941168"/>
            <a:ext cx="1738022" cy="1158682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DC2CE2A3-7305-2639-E86B-71538038DD2F}"/>
              </a:ext>
            </a:extLst>
          </p:cNvPr>
          <p:cNvSpPr txBox="1">
            <a:spLocks/>
          </p:cNvSpPr>
          <p:nvPr/>
        </p:nvSpPr>
        <p:spPr bwMode="auto">
          <a:xfrm>
            <a:off x="323850" y="85630"/>
            <a:ext cx="8569325" cy="6070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ОТЧЕТ </a:t>
            </a:r>
            <a:r>
              <a:rPr lang="ru-RU" sz="1400" b="1" dirty="0">
                <a:solidFill>
                  <a:srgbClr val="002060"/>
                </a:solidFill>
                <a:latin typeface="Calibri"/>
              </a:rPr>
              <a:t>ЗА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2023 </a:t>
            </a:r>
            <a:r>
              <a:rPr lang="ru-RU" sz="1400" b="1" dirty="0">
                <a:solidFill>
                  <a:srgbClr val="002060"/>
                </a:solidFill>
                <a:latin typeface="Calibri"/>
              </a:rPr>
              <a:t>Г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ОД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="" xmlns:a16="http://schemas.microsoft.com/office/drawing/2014/main" id="{BBDDB271-0D61-A5BE-255D-B7E65BB9B0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406022492"/>
              </p:ext>
            </p:extLst>
          </p:nvPr>
        </p:nvGraphicFramePr>
        <p:xfrm>
          <a:off x="352707" y="821285"/>
          <a:ext cx="6480720" cy="50621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xmlns="" val="136627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Прямоугольник 4"/>
          <p:cNvSpPr>
            <a:spLocks noChangeArrowheads="1"/>
          </p:cNvSpPr>
          <p:nvPr/>
        </p:nvSpPr>
        <p:spPr bwMode="auto">
          <a:xfrm>
            <a:off x="1000125" y="1588"/>
            <a:ext cx="1428750" cy="1444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algn="ctr" defTabSz="957263"/>
            <a:endParaRPr lang="ru-RU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2" name="Группа 17"/>
          <p:cNvGrpSpPr>
            <a:grpSpLocks/>
          </p:cNvGrpSpPr>
          <p:nvPr/>
        </p:nvGrpSpPr>
        <p:grpSpPr bwMode="auto">
          <a:xfrm>
            <a:off x="415727" y="6210986"/>
            <a:ext cx="8471098" cy="561975"/>
            <a:chOff x="647700" y="6137756"/>
            <a:chExt cx="8496300" cy="560962"/>
          </a:xfrm>
        </p:grpSpPr>
        <p:sp>
          <p:nvSpPr>
            <p:cNvPr id="12" name="Пятиугольник 11"/>
            <p:cNvSpPr/>
            <p:nvPr/>
          </p:nvSpPr>
          <p:spPr bwMode="auto">
            <a:xfrm rot="10800000">
              <a:off x="3203575" y="6453098"/>
              <a:ext cx="5940425" cy="215511"/>
            </a:xfrm>
            <a:prstGeom prst="homePlat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3" name="Прямоугольник 12"/>
            <p:cNvSpPr/>
            <p:nvPr/>
          </p:nvSpPr>
          <p:spPr bwMode="auto">
            <a:xfrm>
              <a:off x="6964363" y="6581455"/>
              <a:ext cx="1922462" cy="11567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22543" name="TextBox 46"/>
            <p:cNvSpPr txBox="1">
              <a:spLocks noChangeArrowheads="1"/>
            </p:cNvSpPr>
            <p:nvPr/>
          </p:nvSpPr>
          <p:spPr bwMode="auto">
            <a:xfrm>
              <a:off x="1349671" y="6307791"/>
              <a:ext cx="2216395" cy="261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100" b="1" dirty="0">
                  <a:solidFill>
                    <a:srgbClr val="002060"/>
                  </a:solidFill>
                </a:rPr>
                <a:t>ОО «ПАСМР ЧР»</a:t>
              </a:r>
              <a:endParaRPr lang="ru-RU" sz="1100" dirty="0">
                <a:solidFill>
                  <a:srgbClr val="002060"/>
                </a:solidFill>
              </a:endParaRPr>
            </a:p>
          </p:txBody>
        </p:sp>
        <p:cxnSp>
          <p:nvCxnSpPr>
            <p:cNvPr id="15" name="Прямая соединительная линия 14"/>
            <p:cNvCxnSpPr/>
            <p:nvPr/>
          </p:nvCxnSpPr>
          <p:spPr bwMode="auto">
            <a:xfrm>
              <a:off x="647700" y="6137756"/>
              <a:ext cx="0" cy="560962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37312"/>
            <a:ext cx="53496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73012912"/>
              </p:ext>
            </p:extLst>
          </p:nvPr>
        </p:nvGraphicFramePr>
        <p:xfrm>
          <a:off x="357159" y="1357298"/>
          <a:ext cx="8501121" cy="214889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817271">
                  <a:extLst>
                    <a:ext uri="{9D8B030D-6E8A-4147-A177-3AD203B41FA5}">
                      <a16:colId xmlns="" xmlns:a16="http://schemas.microsoft.com/office/drawing/2014/main" val="3013086467"/>
                    </a:ext>
                  </a:extLst>
                </a:gridCol>
                <a:gridCol w="1185660">
                  <a:extLst>
                    <a:ext uri="{9D8B030D-6E8A-4147-A177-3AD203B41FA5}">
                      <a16:colId xmlns="" xmlns:a16="http://schemas.microsoft.com/office/drawing/2014/main" val="772537820"/>
                    </a:ext>
                  </a:extLst>
                </a:gridCol>
                <a:gridCol w="1185660">
                  <a:extLst>
                    <a:ext uri="{9D8B030D-6E8A-4147-A177-3AD203B41FA5}">
                      <a16:colId xmlns="" xmlns:a16="http://schemas.microsoft.com/office/drawing/2014/main" val="3953080748"/>
                    </a:ext>
                  </a:extLst>
                </a:gridCol>
                <a:gridCol w="2156265">
                  <a:extLst>
                    <a:ext uri="{9D8B030D-6E8A-4147-A177-3AD203B41FA5}">
                      <a16:colId xmlns="" xmlns:a16="http://schemas.microsoft.com/office/drawing/2014/main" val="3462309337"/>
                    </a:ext>
                  </a:extLst>
                </a:gridCol>
                <a:gridCol w="2156265">
                  <a:extLst>
                    <a:ext uri="{9D8B030D-6E8A-4147-A177-3AD203B41FA5}">
                      <a16:colId xmlns="" xmlns:a16="http://schemas.microsoft.com/office/drawing/2014/main" val="2979235304"/>
                    </a:ext>
                  </a:extLst>
                </a:gridCol>
              </a:tblGrid>
              <a:tr h="870956">
                <a:tc>
                  <a:txBody>
                    <a:bodyPr/>
                    <a:lstStyle/>
                    <a:p>
                      <a:r>
                        <a:rPr lang="ru-RU" dirty="0"/>
                        <a:t>Наименование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Штатная</a:t>
                      </a:r>
                      <a:r>
                        <a:rPr lang="ru-RU" baseline="0" dirty="0"/>
                        <a:t> единица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Физ. лица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Тарифная ставка 2024г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Тарифная ставка 2025г</a:t>
                      </a:r>
                    </a:p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93183440"/>
                  </a:ext>
                </a:extLst>
              </a:tr>
              <a:tr h="617247">
                <a:tc>
                  <a:txBody>
                    <a:bodyPr/>
                    <a:lstStyle/>
                    <a:p>
                      <a:r>
                        <a:rPr lang="ru-RU" dirty="0"/>
                        <a:t>Бухгалтер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0,5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11 500,00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13 500,00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527334917"/>
                  </a:ext>
                </a:extLst>
              </a:tr>
              <a:tr h="617247">
                <a:tc>
                  <a:txBody>
                    <a:bodyPr/>
                    <a:lstStyle/>
                    <a:p>
                      <a:r>
                        <a:rPr lang="ru-RU" b="0" dirty="0"/>
                        <a:t>Менеджер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0,5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11 500,00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13 500,00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8016" y="4643446"/>
            <a:ext cx="2123424" cy="1416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118E097-3424-C2AE-E921-591D694043C2}"/>
              </a:ext>
            </a:extLst>
          </p:cNvPr>
          <p:cNvSpPr txBox="1"/>
          <p:nvPr/>
        </p:nvSpPr>
        <p:spPr>
          <a:xfrm>
            <a:off x="357158" y="3714752"/>
            <a:ext cx="6643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Минимальный размер МРОТ на 01.01. </a:t>
            </a:r>
            <a:r>
              <a:rPr lang="ru-RU" b="1" dirty="0"/>
              <a:t>2023</a:t>
            </a:r>
            <a:r>
              <a:rPr lang="ru-RU" dirty="0"/>
              <a:t> год – </a:t>
            </a:r>
            <a:r>
              <a:rPr lang="ru-RU" b="1" dirty="0"/>
              <a:t>16 242,00 руб.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5D5CEA7-0603-AF74-7771-2F1BBBD60B9D}"/>
              </a:ext>
            </a:extLst>
          </p:cNvPr>
          <p:cNvSpPr txBox="1"/>
          <p:nvPr/>
        </p:nvSpPr>
        <p:spPr>
          <a:xfrm>
            <a:off x="357158" y="4429132"/>
            <a:ext cx="6572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Минимальный размер МРОТ на 01.01. </a:t>
            </a:r>
            <a:r>
              <a:rPr lang="ru-RU" b="1" dirty="0"/>
              <a:t>2024</a:t>
            </a:r>
            <a:r>
              <a:rPr lang="ru-RU" dirty="0"/>
              <a:t> год – </a:t>
            </a:r>
            <a:r>
              <a:rPr lang="ru-RU" b="1" dirty="0">
                <a:solidFill>
                  <a:srgbClr val="FF0000"/>
                </a:solidFill>
              </a:rPr>
              <a:t>19 242,00 </a:t>
            </a:r>
            <a:r>
              <a:rPr lang="ru-RU" b="1" dirty="0"/>
              <a:t>руб.</a:t>
            </a:r>
            <a:endParaRPr lang="ru-RU" dirty="0"/>
          </a:p>
        </p:txBody>
      </p:sp>
      <p:sp>
        <p:nvSpPr>
          <p:cNvPr id="7" name="Стрелка вниз 17">
            <a:extLst>
              <a:ext uri="{FF2B5EF4-FFF2-40B4-BE49-F238E27FC236}">
                <a16:creationId xmlns="" xmlns:a16="http://schemas.microsoft.com/office/drawing/2014/main" id="{0A9EC55E-39DB-6FC3-A443-7D57F13EB8E1}"/>
              </a:ext>
            </a:extLst>
          </p:cNvPr>
          <p:cNvSpPr/>
          <p:nvPr/>
        </p:nvSpPr>
        <p:spPr>
          <a:xfrm>
            <a:off x="2285984" y="4143380"/>
            <a:ext cx="1368152" cy="216024"/>
          </a:xfrm>
          <a:prstGeom prst="downArrow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200" dirty="0"/>
          </a:p>
        </p:txBody>
      </p:sp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F8BCBDB4-F06B-4BC0-C0FF-4341644AE7FA}"/>
              </a:ext>
            </a:extLst>
          </p:cNvPr>
          <p:cNvSpPr txBox="1">
            <a:spLocks/>
          </p:cNvSpPr>
          <p:nvPr/>
        </p:nvSpPr>
        <p:spPr bwMode="auto">
          <a:xfrm>
            <a:off x="285720" y="142852"/>
            <a:ext cx="8569325" cy="6070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>
              <a:defRPr/>
            </a:pPr>
            <a:r>
              <a:rPr lang="ru-RU" sz="1600" b="1" dirty="0">
                <a:solidFill>
                  <a:srgbClr val="002060"/>
                </a:solidFill>
              </a:rPr>
              <a:t>ШТАТЫ ОО «ПАСМР ЧР»</a:t>
            </a:r>
          </a:p>
        </p:txBody>
      </p:sp>
      <p:sp>
        <p:nvSpPr>
          <p:cNvPr id="17" name="Стрелка вниз 17">
            <a:extLst>
              <a:ext uri="{FF2B5EF4-FFF2-40B4-BE49-F238E27FC236}">
                <a16:creationId xmlns="" xmlns:a16="http://schemas.microsoft.com/office/drawing/2014/main" id="{0A9EC55E-39DB-6FC3-A443-7D57F13EB8E1}"/>
              </a:ext>
            </a:extLst>
          </p:cNvPr>
          <p:cNvSpPr/>
          <p:nvPr/>
        </p:nvSpPr>
        <p:spPr>
          <a:xfrm>
            <a:off x="2357422" y="4929198"/>
            <a:ext cx="1368152" cy="216024"/>
          </a:xfrm>
          <a:prstGeom prst="downArrow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95D5CEA7-0603-AF74-7771-2F1BBBD60B9D}"/>
              </a:ext>
            </a:extLst>
          </p:cNvPr>
          <p:cNvSpPr txBox="1"/>
          <p:nvPr/>
        </p:nvSpPr>
        <p:spPr>
          <a:xfrm>
            <a:off x="357158" y="5286388"/>
            <a:ext cx="6500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Минимальный размер МРОТ на 01.01. </a:t>
            </a:r>
            <a:r>
              <a:rPr lang="ru-RU" b="1" dirty="0"/>
              <a:t>2025</a:t>
            </a:r>
            <a:r>
              <a:rPr lang="ru-RU" dirty="0"/>
              <a:t> год – </a:t>
            </a:r>
            <a:r>
              <a:rPr lang="ru-RU" b="1" dirty="0">
                <a:solidFill>
                  <a:srgbClr val="FF0000"/>
                </a:solidFill>
              </a:rPr>
              <a:t>22 440,00 </a:t>
            </a:r>
            <a:r>
              <a:rPr lang="ru-RU" b="1" dirty="0"/>
              <a:t>руб.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Прямоугольник 4"/>
          <p:cNvSpPr>
            <a:spLocks noChangeArrowheads="1"/>
          </p:cNvSpPr>
          <p:nvPr/>
        </p:nvSpPr>
        <p:spPr bwMode="auto">
          <a:xfrm>
            <a:off x="1000125" y="1588"/>
            <a:ext cx="1428750" cy="1444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algn="ctr" defTabSz="957263"/>
            <a:endParaRPr lang="ru-RU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grpSp>
        <p:nvGrpSpPr>
          <p:cNvPr id="2" name="Группа 17"/>
          <p:cNvGrpSpPr>
            <a:grpSpLocks/>
          </p:cNvGrpSpPr>
          <p:nvPr/>
        </p:nvGrpSpPr>
        <p:grpSpPr bwMode="auto">
          <a:xfrm>
            <a:off x="415727" y="6210986"/>
            <a:ext cx="8471098" cy="561975"/>
            <a:chOff x="647700" y="6137756"/>
            <a:chExt cx="8496300" cy="560962"/>
          </a:xfrm>
        </p:grpSpPr>
        <p:sp>
          <p:nvSpPr>
            <p:cNvPr id="12" name="Пятиугольник 11"/>
            <p:cNvSpPr/>
            <p:nvPr/>
          </p:nvSpPr>
          <p:spPr bwMode="auto">
            <a:xfrm rot="10800000">
              <a:off x="3203575" y="6453098"/>
              <a:ext cx="5940425" cy="215511"/>
            </a:xfrm>
            <a:prstGeom prst="homePlat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3" name="Прямоугольник 12"/>
            <p:cNvSpPr/>
            <p:nvPr/>
          </p:nvSpPr>
          <p:spPr bwMode="auto">
            <a:xfrm>
              <a:off x="6964363" y="6581455"/>
              <a:ext cx="1922462" cy="11567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22543" name="TextBox 46"/>
            <p:cNvSpPr txBox="1">
              <a:spLocks noChangeArrowheads="1"/>
            </p:cNvSpPr>
            <p:nvPr/>
          </p:nvSpPr>
          <p:spPr bwMode="auto">
            <a:xfrm>
              <a:off x="1349671" y="6307791"/>
              <a:ext cx="2216395" cy="261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100" b="1" dirty="0">
                  <a:solidFill>
                    <a:srgbClr val="002060"/>
                  </a:solidFill>
                </a:rPr>
                <a:t>ОО «ПАСМР ЧР»</a:t>
              </a:r>
              <a:endParaRPr lang="ru-RU" sz="1100" dirty="0">
                <a:solidFill>
                  <a:srgbClr val="002060"/>
                </a:solidFill>
              </a:endParaRPr>
            </a:p>
          </p:txBody>
        </p:sp>
        <p:cxnSp>
          <p:nvCxnSpPr>
            <p:cNvPr id="15" name="Прямая соединительная линия 14"/>
            <p:cNvCxnSpPr/>
            <p:nvPr/>
          </p:nvCxnSpPr>
          <p:spPr bwMode="auto">
            <a:xfrm>
              <a:off x="647700" y="6137756"/>
              <a:ext cx="0" cy="560962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37312"/>
            <a:ext cx="53496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extBox 20"/>
          <p:cNvSpPr txBox="1"/>
          <p:nvPr/>
        </p:nvSpPr>
        <p:spPr>
          <a:xfrm>
            <a:off x="4932040" y="119675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C3019631-F4F3-7F19-F4AE-3369EA2B8EBB}"/>
              </a:ext>
            </a:extLst>
          </p:cNvPr>
          <p:cNvSpPr txBox="1">
            <a:spLocks/>
          </p:cNvSpPr>
          <p:nvPr/>
        </p:nvSpPr>
        <p:spPr bwMode="auto">
          <a:xfrm>
            <a:off x="250825" y="125918"/>
            <a:ext cx="8642350" cy="6070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lvl="0">
              <a:defRPr/>
            </a:pPr>
            <a:r>
              <a:rPr lang="ru-RU" sz="1600" b="1" dirty="0">
                <a:solidFill>
                  <a:srgbClr val="002060"/>
                </a:solidFill>
              </a:rPr>
              <a:t>СЕКЦИИ ОО «ПАСМР ЧР И МОЛОДЕЖНЫЙ СОВЕТ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 l="38199" t="23812" r="38360" b="17979"/>
          <a:stretch>
            <a:fillRect/>
          </a:stretch>
        </p:blipFill>
        <p:spPr bwMode="auto">
          <a:xfrm>
            <a:off x="4662746" y="785794"/>
            <a:ext cx="1876695" cy="25717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 l="35536" t="21827" r="37342" b="16657"/>
          <a:stretch>
            <a:fillRect/>
          </a:stretch>
        </p:blipFill>
        <p:spPr bwMode="auto">
          <a:xfrm>
            <a:off x="2500298" y="785794"/>
            <a:ext cx="2015710" cy="25717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/>
          <a:srcRect l="35718" t="21827" r="37493" b="16657"/>
          <a:stretch>
            <a:fillRect/>
          </a:stretch>
        </p:blipFill>
        <p:spPr bwMode="auto">
          <a:xfrm>
            <a:off x="285720" y="785794"/>
            <a:ext cx="2000264" cy="25836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16" name="Схема 15"/>
          <p:cNvGraphicFramePr/>
          <p:nvPr/>
        </p:nvGraphicFramePr>
        <p:xfrm>
          <a:off x="214282" y="2571744"/>
          <a:ext cx="8715436" cy="45005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11"/>
          <a:srcRect l="34528" t="17858" r="36302" b="20625"/>
          <a:stretch>
            <a:fillRect/>
          </a:stretch>
        </p:blipFill>
        <p:spPr bwMode="auto">
          <a:xfrm>
            <a:off x="6786578" y="785794"/>
            <a:ext cx="2038057" cy="2515638"/>
          </a:xfrm>
          <a:prstGeom prst="round2DiagRect">
            <a:avLst>
              <a:gd name="adj1" fmla="val 16667"/>
              <a:gd name="adj2" fmla="val 2373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Прямоугольник 18"/>
          <p:cNvSpPr/>
          <p:nvPr/>
        </p:nvSpPr>
        <p:spPr>
          <a:xfrm>
            <a:off x="6143636" y="214290"/>
            <a:ext cx="10376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2023 год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>
            <a:alpha val="51000"/>
          </a:schemeClr>
        </a:solidFill>
        <a:ln>
          <a:noFill/>
        </a:ln>
      </a:spPr>
      <a:bodyPr rtlCol="0" anchor="ctr"/>
      <a:lstStyle>
        <a:defPPr algn="ctr">
          <a:defRPr sz="1200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18148A8-122F-42FE-90E3-03C3CBC89265}">
  <we:reference id="wa104038830" version="1.0.0.3" store="ru-RU" storeType="OMEX"/>
  <we:alternateReferences>
    <we:reference id="WA104038830" version="1.0.0.3" store="WA104038830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17031</TotalTime>
  <Words>3272</Words>
  <Application>Microsoft Office PowerPoint</Application>
  <PresentationFormat>Экран (4:3)</PresentationFormat>
  <Paragraphs>844</Paragraphs>
  <Slides>56</Slides>
  <Notes>53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5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</vt:vector>
  </TitlesOfParts>
  <Company>DG Win&amp;Soft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Oleg</dc:creator>
  <cp:lastModifiedBy>Архипова Светлана Николаевна</cp:lastModifiedBy>
  <cp:revision>1638</cp:revision>
  <cp:lastPrinted>2021-03-21T18:50:19Z</cp:lastPrinted>
  <dcterms:created xsi:type="dcterms:W3CDTF">2014-05-17T16:57:25Z</dcterms:created>
  <dcterms:modified xsi:type="dcterms:W3CDTF">2025-01-30T16:06:10Z</dcterms:modified>
</cp:coreProperties>
</file>